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79" r:id="rId4"/>
    <p:sldId id="286" r:id="rId5"/>
    <p:sldId id="285" r:id="rId6"/>
    <p:sldId id="271" r:id="rId7"/>
    <p:sldId id="287" r:id="rId8"/>
    <p:sldId id="272" r:id="rId9"/>
    <p:sldId id="281" r:id="rId10"/>
    <p:sldId id="273" r:id="rId11"/>
    <p:sldId id="284" r:id="rId12"/>
    <p:sldId id="257" r:id="rId13"/>
    <p:sldId id="288" r:id="rId14"/>
    <p:sldId id="274" r:id="rId15"/>
    <p:sldId id="258" r:id="rId16"/>
    <p:sldId id="259" r:id="rId17"/>
    <p:sldId id="260" r:id="rId18"/>
    <p:sldId id="262" r:id="rId19"/>
    <p:sldId id="261" r:id="rId20"/>
    <p:sldId id="275" r:id="rId21"/>
    <p:sldId id="283" r:id="rId22"/>
    <p:sldId id="263" r:id="rId23"/>
    <p:sldId id="276" r:id="rId24"/>
    <p:sldId id="289" r:id="rId25"/>
    <p:sldId id="265" r:id="rId26"/>
    <p:sldId id="277" r:id="rId27"/>
  </p:sldIdLst>
  <p:sldSz cx="91440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58"/>
      </p:cViewPr>
      <p:guideLst>
        <p:guide orient="horz" pos="24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E767E-3EA6-4387-9479-91512564AFEE}" type="doc">
      <dgm:prSet loTypeId="urn:microsoft.com/office/officeart/2005/8/layout/venn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DFF2AB3-AD4C-4380-A05E-EC233547C779}">
      <dgm:prSet phldrT="[Text]" custT="1"/>
      <dgm:spPr/>
      <dgm:t>
        <a:bodyPr/>
        <a:lstStyle/>
        <a:p>
          <a:r>
            <a:rPr lang="ro-RO" sz="1800" b="1" cap="none" spc="0" dirty="0" err="1">
              <a:ln w="635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Ministry</a:t>
          </a:r>
          <a:endParaRPr lang="en-US" sz="1800" b="1" cap="none" spc="0" dirty="0">
            <a:ln w="635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54A5004-89AB-4142-B14E-D2C240B9F8F5}" type="parTrans" cxnId="{1491A8C2-B038-49D1-A85E-BA83493C4361}">
      <dgm:prSet/>
      <dgm:spPr/>
      <dgm:t>
        <a:bodyPr/>
        <a:lstStyle/>
        <a:p>
          <a:endParaRPr lang="en-US" b="1" cap="none" spc="0">
            <a:ln w="635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BDCBD16-89F2-4FF6-A333-50CBB94A934E}" type="sibTrans" cxnId="{1491A8C2-B038-49D1-A85E-BA83493C4361}">
      <dgm:prSet/>
      <dgm:spPr/>
      <dgm:t>
        <a:bodyPr/>
        <a:lstStyle/>
        <a:p>
          <a:endParaRPr lang="en-US" b="1" cap="none" spc="0">
            <a:ln w="635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0730F83-A53B-48C7-94C6-8AA6967F404C}">
      <dgm:prSet phldrT="[Text]" custT="1"/>
      <dgm:spPr/>
      <dgm:t>
        <a:bodyPr/>
        <a:lstStyle/>
        <a:p>
          <a:r>
            <a:rPr lang="ro-RO" sz="1800" b="1" cap="none" spc="0" dirty="0" err="1">
              <a:ln w="635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Family</a:t>
          </a:r>
          <a:endParaRPr lang="en-US" sz="1800" b="1" cap="none" spc="0" dirty="0">
            <a:ln w="635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DA68BFA-30EC-468F-AC4D-578F2E54F2D3}" type="parTrans" cxnId="{BD00054D-47C9-4D01-BC2D-6A44B7C6587C}">
      <dgm:prSet/>
      <dgm:spPr/>
      <dgm:t>
        <a:bodyPr/>
        <a:lstStyle/>
        <a:p>
          <a:endParaRPr lang="en-US" b="1" cap="none" spc="0">
            <a:ln w="635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52DDBFB-ECB6-435D-AA9E-DF05E8BE87CA}" type="sibTrans" cxnId="{BD00054D-47C9-4D01-BC2D-6A44B7C6587C}">
      <dgm:prSet/>
      <dgm:spPr/>
      <dgm:t>
        <a:bodyPr/>
        <a:lstStyle/>
        <a:p>
          <a:endParaRPr lang="en-US" b="1" cap="none" spc="0">
            <a:ln w="635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6096ADE-7D7C-44A8-9B1D-2F9A774CBA15}">
      <dgm:prSet phldrT="[Text]" custT="1"/>
      <dgm:spPr/>
      <dgm:t>
        <a:bodyPr/>
        <a:lstStyle/>
        <a:p>
          <a:r>
            <a:rPr lang="ro-RO" sz="1800" b="1" cap="none" spc="0" dirty="0" err="1">
              <a:ln w="635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Me</a:t>
          </a:r>
          <a:r>
            <a:rPr lang="ro-RO" sz="1400" b="1" cap="none" spc="0" dirty="0">
              <a:ln w="635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endParaRPr lang="en-US" sz="1400" b="1" cap="none" spc="0" dirty="0">
            <a:ln w="635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DECC80B-6658-4207-9A4A-6841B4384692}" type="parTrans" cxnId="{F5F9AF0A-1354-46E4-B222-9C529526B010}">
      <dgm:prSet/>
      <dgm:spPr/>
      <dgm:t>
        <a:bodyPr/>
        <a:lstStyle/>
        <a:p>
          <a:endParaRPr lang="en-US" b="1" cap="none" spc="0">
            <a:ln w="635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A035505-1C55-428F-B50B-82DD90BE19B3}" type="sibTrans" cxnId="{F5F9AF0A-1354-46E4-B222-9C529526B010}">
      <dgm:prSet/>
      <dgm:spPr/>
      <dgm:t>
        <a:bodyPr/>
        <a:lstStyle/>
        <a:p>
          <a:endParaRPr lang="en-US" b="1" cap="none" spc="0">
            <a:ln w="635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F203397-F88E-43E6-AC79-D3CEF8E873A5}">
      <dgm:prSet phldrT="[Text]" custT="1"/>
      <dgm:spPr/>
      <dgm:t>
        <a:bodyPr/>
        <a:lstStyle/>
        <a:p>
          <a:r>
            <a:rPr lang="ro-RO" sz="1100" b="1" cap="none" spc="0">
              <a:ln w="635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GOD</a:t>
          </a:r>
          <a:endParaRPr lang="en-US" sz="1100" b="1" cap="none" spc="0">
            <a:ln w="635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57E46DA-E0C8-4354-BA26-D82B51F14107}" type="parTrans" cxnId="{91F34062-ABCD-4C46-A871-8C31DED70AA4}">
      <dgm:prSet/>
      <dgm:spPr/>
      <dgm:t>
        <a:bodyPr/>
        <a:lstStyle/>
        <a:p>
          <a:endParaRPr lang="en-US" b="1" cap="none" spc="0">
            <a:ln w="635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D71DB3C-2A15-4EF7-A00E-45F3F44BE747}" type="sibTrans" cxnId="{91F34062-ABCD-4C46-A871-8C31DED70AA4}">
      <dgm:prSet/>
      <dgm:spPr/>
      <dgm:t>
        <a:bodyPr/>
        <a:lstStyle/>
        <a:p>
          <a:endParaRPr lang="en-US" b="1" cap="none" spc="0">
            <a:ln w="635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39AE09D-1F58-47B7-988E-A40A9DA0EE1A}" type="pres">
      <dgm:prSet presAssocID="{28BE767E-3EA6-4387-9479-91512564AFEE}" presName="Name0" presStyleCnt="0">
        <dgm:presLayoutVars>
          <dgm:chMax val="7"/>
          <dgm:resizeHandles val="exact"/>
        </dgm:presLayoutVars>
      </dgm:prSet>
      <dgm:spPr/>
    </dgm:pt>
    <dgm:pt modelId="{77D254AD-9037-4122-B0E8-BC4D1711E044}" type="pres">
      <dgm:prSet presAssocID="{28BE767E-3EA6-4387-9479-91512564AFEE}" presName="comp1" presStyleCnt="0"/>
      <dgm:spPr/>
    </dgm:pt>
    <dgm:pt modelId="{7314AB54-1FA0-4B56-BE3B-44F6E371C793}" type="pres">
      <dgm:prSet presAssocID="{28BE767E-3EA6-4387-9479-91512564AFEE}" presName="circle1" presStyleLbl="node1" presStyleIdx="0" presStyleCnt="4" custScaleX="112500"/>
      <dgm:spPr/>
    </dgm:pt>
    <dgm:pt modelId="{6C83B3DE-9EC4-49FF-A4CD-720EF6E1C8B8}" type="pres">
      <dgm:prSet presAssocID="{28BE767E-3EA6-4387-9479-91512564AFEE}" presName="c1text" presStyleLbl="node1" presStyleIdx="0" presStyleCnt="4">
        <dgm:presLayoutVars>
          <dgm:bulletEnabled val="1"/>
        </dgm:presLayoutVars>
      </dgm:prSet>
      <dgm:spPr/>
    </dgm:pt>
    <dgm:pt modelId="{9AE4352A-2F70-42E9-A67D-4C622C8E5646}" type="pres">
      <dgm:prSet presAssocID="{28BE767E-3EA6-4387-9479-91512564AFEE}" presName="comp2" presStyleCnt="0"/>
      <dgm:spPr/>
    </dgm:pt>
    <dgm:pt modelId="{5975D294-5C2F-485E-9049-34E5C8641FD4}" type="pres">
      <dgm:prSet presAssocID="{28BE767E-3EA6-4387-9479-91512564AFEE}" presName="circle2" presStyleLbl="node1" presStyleIdx="1" presStyleCnt="4" custScaleX="83641" custScaleY="82642" custLinFactNeighborX="-1296" custLinFactNeighborY="-12954"/>
      <dgm:spPr/>
    </dgm:pt>
    <dgm:pt modelId="{8ADDEA69-6E22-4C2A-A079-C9192932A926}" type="pres">
      <dgm:prSet presAssocID="{28BE767E-3EA6-4387-9479-91512564AFEE}" presName="c2text" presStyleLbl="node1" presStyleIdx="1" presStyleCnt="4">
        <dgm:presLayoutVars>
          <dgm:bulletEnabled val="1"/>
        </dgm:presLayoutVars>
      </dgm:prSet>
      <dgm:spPr/>
    </dgm:pt>
    <dgm:pt modelId="{6C4032FA-145F-4977-8AD6-6F1D028B5964}" type="pres">
      <dgm:prSet presAssocID="{28BE767E-3EA6-4387-9479-91512564AFEE}" presName="comp3" presStyleCnt="0"/>
      <dgm:spPr/>
    </dgm:pt>
    <dgm:pt modelId="{B539F9BE-90D5-4CE5-9C58-13D2A2765F3A}" type="pres">
      <dgm:prSet presAssocID="{28BE767E-3EA6-4387-9479-91512564AFEE}" presName="circle3" presStyleLbl="node1" presStyleIdx="2" presStyleCnt="4" custScaleX="74019" custScaleY="68022" custLinFactNeighborX="-740" custLinFactNeighborY="-33803"/>
      <dgm:spPr/>
    </dgm:pt>
    <dgm:pt modelId="{12B5DA43-F6E0-4243-8D87-112D73845C73}" type="pres">
      <dgm:prSet presAssocID="{28BE767E-3EA6-4387-9479-91512564AFEE}" presName="c3text" presStyleLbl="node1" presStyleIdx="2" presStyleCnt="4">
        <dgm:presLayoutVars>
          <dgm:bulletEnabled val="1"/>
        </dgm:presLayoutVars>
      </dgm:prSet>
      <dgm:spPr/>
    </dgm:pt>
    <dgm:pt modelId="{F5313781-745F-446D-A9B4-15EE5CD2FF5F}" type="pres">
      <dgm:prSet presAssocID="{28BE767E-3EA6-4387-9479-91512564AFEE}" presName="comp4" presStyleCnt="0"/>
      <dgm:spPr/>
    </dgm:pt>
    <dgm:pt modelId="{424BC896-C3E7-4904-86E7-830210E248F2}" type="pres">
      <dgm:prSet presAssocID="{28BE767E-3EA6-4387-9479-91512564AFEE}" presName="circle4" presStyleLbl="node1" presStyleIdx="3" presStyleCnt="4" custScaleX="48852" custScaleY="47817" custLinFactNeighborX="-370" custLinFactNeighborY="-71429"/>
      <dgm:spPr/>
    </dgm:pt>
    <dgm:pt modelId="{787A96BB-B10F-40B6-8E2D-5514A452E60A}" type="pres">
      <dgm:prSet presAssocID="{28BE767E-3EA6-4387-9479-91512564AFEE}" presName="c4text" presStyleLbl="node1" presStyleIdx="3" presStyleCnt="4">
        <dgm:presLayoutVars>
          <dgm:bulletEnabled val="1"/>
        </dgm:presLayoutVars>
      </dgm:prSet>
      <dgm:spPr/>
    </dgm:pt>
  </dgm:ptLst>
  <dgm:cxnLst>
    <dgm:cxn modelId="{F5F9AF0A-1354-46E4-B222-9C529526B010}" srcId="{28BE767E-3EA6-4387-9479-91512564AFEE}" destId="{86096ADE-7D7C-44A8-9B1D-2F9A774CBA15}" srcOrd="2" destOrd="0" parTransId="{FDECC80B-6658-4207-9A4A-6841B4384692}" sibTransId="{2A035505-1C55-428F-B50B-82DD90BE19B3}"/>
    <dgm:cxn modelId="{03FECC31-D05F-4BE7-884F-607BB294CC26}" type="presOf" srcId="{4F203397-F88E-43E6-AC79-D3CEF8E873A5}" destId="{424BC896-C3E7-4904-86E7-830210E248F2}" srcOrd="0" destOrd="0" presId="urn:microsoft.com/office/officeart/2005/8/layout/venn2"/>
    <dgm:cxn modelId="{A2F3073F-1821-494C-BFC7-C7007664D0E8}" type="presOf" srcId="{4F203397-F88E-43E6-AC79-D3CEF8E873A5}" destId="{787A96BB-B10F-40B6-8E2D-5514A452E60A}" srcOrd="1" destOrd="0" presId="urn:microsoft.com/office/officeart/2005/8/layout/venn2"/>
    <dgm:cxn modelId="{32D06E3F-1C79-42CA-8356-DF80A63A2837}" type="presOf" srcId="{0DFF2AB3-AD4C-4380-A05E-EC233547C779}" destId="{7314AB54-1FA0-4B56-BE3B-44F6E371C793}" srcOrd="0" destOrd="0" presId="urn:microsoft.com/office/officeart/2005/8/layout/venn2"/>
    <dgm:cxn modelId="{91F34062-ABCD-4C46-A871-8C31DED70AA4}" srcId="{28BE767E-3EA6-4387-9479-91512564AFEE}" destId="{4F203397-F88E-43E6-AC79-D3CEF8E873A5}" srcOrd="3" destOrd="0" parTransId="{857E46DA-E0C8-4354-BA26-D82B51F14107}" sibTransId="{CD71DB3C-2A15-4EF7-A00E-45F3F44BE747}"/>
    <dgm:cxn modelId="{BD00054D-47C9-4D01-BC2D-6A44B7C6587C}" srcId="{28BE767E-3EA6-4387-9479-91512564AFEE}" destId="{20730F83-A53B-48C7-94C6-8AA6967F404C}" srcOrd="1" destOrd="0" parTransId="{2DA68BFA-30EC-468F-AC4D-578F2E54F2D3}" sibTransId="{552DDBFB-ECB6-435D-AA9E-DF05E8BE87CA}"/>
    <dgm:cxn modelId="{3EACEE54-4DB3-47F3-B3F0-9B06E49CFA70}" type="presOf" srcId="{20730F83-A53B-48C7-94C6-8AA6967F404C}" destId="{5975D294-5C2F-485E-9049-34E5C8641FD4}" srcOrd="0" destOrd="0" presId="urn:microsoft.com/office/officeart/2005/8/layout/venn2"/>
    <dgm:cxn modelId="{A1E79579-5E9C-4EEC-AAFC-F280AEE4023B}" type="presOf" srcId="{86096ADE-7D7C-44A8-9B1D-2F9A774CBA15}" destId="{12B5DA43-F6E0-4243-8D87-112D73845C73}" srcOrd="1" destOrd="0" presId="urn:microsoft.com/office/officeart/2005/8/layout/venn2"/>
    <dgm:cxn modelId="{1491A8C2-B038-49D1-A85E-BA83493C4361}" srcId="{28BE767E-3EA6-4387-9479-91512564AFEE}" destId="{0DFF2AB3-AD4C-4380-A05E-EC233547C779}" srcOrd="0" destOrd="0" parTransId="{454A5004-89AB-4142-B14E-D2C240B9F8F5}" sibTransId="{9BDCBD16-89F2-4FF6-A333-50CBB94A934E}"/>
    <dgm:cxn modelId="{9993FBCF-84F6-4473-BAAC-2BD919F19954}" type="presOf" srcId="{86096ADE-7D7C-44A8-9B1D-2F9A774CBA15}" destId="{B539F9BE-90D5-4CE5-9C58-13D2A2765F3A}" srcOrd="0" destOrd="0" presId="urn:microsoft.com/office/officeart/2005/8/layout/venn2"/>
    <dgm:cxn modelId="{E17270E0-AB2D-45CA-A1E2-4FB7EE3C3D86}" type="presOf" srcId="{20730F83-A53B-48C7-94C6-8AA6967F404C}" destId="{8ADDEA69-6E22-4C2A-A079-C9192932A926}" srcOrd="1" destOrd="0" presId="urn:microsoft.com/office/officeart/2005/8/layout/venn2"/>
    <dgm:cxn modelId="{3E02B2E1-C78A-498F-A21C-BF4FB352838E}" type="presOf" srcId="{0DFF2AB3-AD4C-4380-A05E-EC233547C779}" destId="{6C83B3DE-9EC4-49FF-A4CD-720EF6E1C8B8}" srcOrd="1" destOrd="0" presId="urn:microsoft.com/office/officeart/2005/8/layout/venn2"/>
    <dgm:cxn modelId="{4780D8FE-D49C-44B5-A934-494B1901AF00}" type="presOf" srcId="{28BE767E-3EA6-4387-9479-91512564AFEE}" destId="{C39AE09D-1F58-47B7-988E-A40A9DA0EE1A}" srcOrd="0" destOrd="0" presId="urn:microsoft.com/office/officeart/2005/8/layout/venn2"/>
    <dgm:cxn modelId="{5A59BEF6-4F05-436A-89AE-B60F72C7A197}" type="presParOf" srcId="{C39AE09D-1F58-47B7-988E-A40A9DA0EE1A}" destId="{77D254AD-9037-4122-B0E8-BC4D1711E044}" srcOrd="0" destOrd="0" presId="urn:microsoft.com/office/officeart/2005/8/layout/venn2"/>
    <dgm:cxn modelId="{43150D86-EA38-4C8A-AAF1-7470686CDF24}" type="presParOf" srcId="{77D254AD-9037-4122-B0E8-BC4D1711E044}" destId="{7314AB54-1FA0-4B56-BE3B-44F6E371C793}" srcOrd="0" destOrd="0" presId="urn:microsoft.com/office/officeart/2005/8/layout/venn2"/>
    <dgm:cxn modelId="{574FEC23-28E6-4FFF-95D3-9325FD8E75B8}" type="presParOf" srcId="{77D254AD-9037-4122-B0E8-BC4D1711E044}" destId="{6C83B3DE-9EC4-49FF-A4CD-720EF6E1C8B8}" srcOrd="1" destOrd="0" presId="urn:microsoft.com/office/officeart/2005/8/layout/venn2"/>
    <dgm:cxn modelId="{9DAB82D8-8E9B-4679-B13D-45963A7C902B}" type="presParOf" srcId="{C39AE09D-1F58-47B7-988E-A40A9DA0EE1A}" destId="{9AE4352A-2F70-42E9-A67D-4C622C8E5646}" srcOrd="1" destOrd="0" presId="urn:microsoft.com/office/officeart/2005/8/layout/venn2"/>
    <dgm:cxn modelId="{2F5BC7AE-F817-416E-9A46-18FA22EAB73C}" type="presParOf" srcId="{9AE4352A-2F70-42E9-A67D-4C622C8E5646}" destId="{5975D294-5C2F-485E-9049-34E5C8641FD4}" srcOrd="0" destOrd="0" presId="urn:microsoft.com/office/officeart/2005/8/layout/venn2"/>
    <dgm:cxn modelId="{F798988C-429D-451B-B2C7-D52AE4FF83E7}" type="presParOf" srcId="{9AE4352A-2F70-42E9-A67D-4C622C8E5646}" destId="{8ADDEA69-6E22-4C2A-A079-C9192932A926}" srcOrd="1" destOrd="0" presId="urn:microsoft.com/office/officeart/2005/8/layout/venn2"/>
    <dgm:cxn modelId="{6D77D8C1-2FE5-409F-85A4-D71A659EB901}" type="presParOf" srcId="{C39AE09D-1F58-47B7-988E-A40A9DA0EE1A}" destId="{6C4032FA-145F-4977-8AD6-6F1D028B5964}" srcOrd="2" destOrd="0" presId="urn:microsoft.com/office/officeart/2005/8/layout/venn2"/>
    <dgm:cxn modelId="{757F6515-E9C2-4725-9486-FF794F036E0F}" type="presParOf" srcId="{6C4032FA-145F-4977-8AD6-6F1D028B5964}" destId="{B539F9BE-90D5-4CE5-9C58-13D2A2765F3A}" srcOrd="0" destOrd="0" presId="urn:microsoft.com/office/officeart/2005/8/layout/venn2"/>
    <dgm:cxn modelId="{D4D56145-57EB-478B-ABF9-1C9AF4F38787}" type="presParOf" srcId="{6C4032FA-145F-4977-8AD6-6F1D028B5964}" destId="{12B5DA43-F6E0-4243-8D87-112D73845C73}" srcOrd="1" destOrd="0" presId="urn:microsoft.com/office/officeart/2005/8/layout/venn2"/>
    <dgm:cxn modelId="{9B1B4E44-4FFF-4616-9469-25BBABD50421}" type="presParOf" srcId="{C39AE09D-1F58-47B7-988E-A40A9DA0EE1A}" destId="{F5313781-745F-446D-A9B4-15EE5CD2FF5F}" srcOrd="3" destOrd="0" presId="urn:microsoft.com/office/officeart/2005/8/layout/venn2"/>
    <dgm:cxn modelId="{D0ADB715-B25F-40C2-A397-C8B1F004E7A0}" type="presParOf" srcId="{F5313781-745F-446D-A9B4-15EE5CD2FF5F}" destId="{424BC896-C3E7-4904-86E7-830210E248F2}" srcOrd="0" destOrd="0" presId="urn:microsoft.com/office/officeart/2005/8/layout/venn2"/>
    <dgm:cxn modelId="{EB188AA0-41C2-4364-B6D4-FBC54C5813CC}" type="presParOf" srcId="{F5313781-745F-446D-A9B4-15EE5CD2FF5F}" destId="{787A96BB-B10F-40B6-8E2D-5514A452E60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DFF99-A93D-4857-9DEF-AB107134893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81DD68-8D67-4FC2-9CCA-8B9FCAE80B3E}">
      <dgm:prSet phldrT="[Text]" custT="1"/>
      <dgm:spPr/>
      <dgm:t>
        <a:bodyPr/>
        <a:lstStyle/>
        <a:p>
          <a:endParaRPr lang="ro-RO" sz="2400" dirty="0"/>
        </a:p>
        <a:p>
          <a:r>
            <a:rPr lang="ro-RO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Lucrarea</a:t>
          </a:r>
          <a:endParaRPr lang="en-US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BBF63B-215C-4079-B3F3-D36216DB1B76}" type="parTrans" cxnId="{4F1A27F2-CBD1-4B52-8C04-031FBA2625F6}">
      <dgm:prSet/>
      <dgm:spPr/>
      <dgm:t>
        <a:bodyPr/>
        <a:lstStyle/>
        <a:p>
          <a:endParaRPr lang="en-US"/>
        </a:p>
      </dgm:t>
    </dgm:pt>
    <dgm:pt modelId="{1C1F2D5C-317F-4D7E-A934-C8B6CCB31F5F}" type="sibTrans" cxnId="{4F1A27F2-CBD1-4B52-8C04-031FBA2625F6}">
      <dgm:prSet/>
      <dgm:spPr/>
      <dgm:t>
        <a:bodyPr/>
        <a:lstStyle/>
        <a:p>
          <a:endParaRPr lang="en-US"/>
        </a:p>
      </dgm:t>
    </dgm:pt>
    <dgm:pt modelId="{FDE92EEA-CC2B-47EF-AAA6-635B49ECE626}">
      <dgm:prSet phldrT="[Text]" custT="1"/>
      <dgm:spPr/>
      <dgm:t>
        <a:bodyPr/>
        <a:lstStyle/>
        <a:p>
          <a:r>
            <a:rPr lang="ro-RO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Copiii</a:t>
          </a:r>
          <a:endParaRPr lang="en-US" sz="36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4D50C2-ECE1-4005-9C62-093177276957}" type="parTrans" cxnId="{87EF19FB-0166-4FF8-A96F-F842A1EC2616}">
      <dgm:prSet/>
      <dgm:spPr/>
      <dgm:t>
        <a:bodyPr/>
        <a:lstStyle/>
        <a:p>
          <a:endParaRPr lang="en-US"/>
        </a:p>
      </dgm:t>
    </dgm:pt>
    <dgm:pt modelId="{1D54D21B-716E-4F63-9BD6-AB4972ECAE45}" type="sibTrans" cxnId="{87EF19FB-0166-4FF8-A96F-F842A1EC2616}">
      <dgm:prSet/>
      <dgm:spPr/>
      <dgm:t>
        <a:bodyPr/>
        <a:lstStyle/>
        <a:p>
          <a:endParaRPr lang="en-US"/>
        </a:p>
      </dgm:t>
    </dgm:pt>
    <dgm:pt modelId="{C5B50B4A-BC0F-4B07-AA67-6A82A4B853DD}">
      <dgm:prSet phldrT="[Text]" custT="1"/>
      <dgm:spPr/>
      <dgm:t>
        <a:bodyPr/>
        <a:lstStyle/>
        <a:p>
          <a:r>
            <a:rPr lang="ro-RO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Dumnezeu</a:t>
          </a:r>
          <a:endParaRPr lang="en-US" sz="6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450D24-7C52-4BE9-94AE-E072C2108028}" type="parTrans" cxnId="{8AB1CC29-D5BD-4EA3-BE30-C58BD0B8E89C}">
      <dgm:prSet/>
      <dgm:spPr/>
      <dgm:t>
        <a:bodyPr/>
        <a:lstStyle/>
        <a:p>
          <a:endParaRPr lang="en-US"/>
        </a:p>
      </dgm:t>
    </dgm:pt>
    <dgm:pt modelId="{4B073884-DF65-4BAD-81C2-87F11F4607E5}" type="sibTrans" cxnId="{8AB1CC29-D5BD-4EA3-BE30-C58BD0B8E89C}">
      <dgm:prSet/>
      <dgm:spPr/>
      <dgm:t>
        <a:bodyPr/>
        <a:lstStyle/>
        <a:p>
          <a:endParaRPr lang="en-US"/>
        </a:p>
      </dgm:t>
    </dgm:pt>
    <dgm:pt modelId="{EA6382B0-2305-43D7-978E-315650752FBA}">
      <dgm:prSet custT="1"/>
      <dgm:spPr/>
      <dgm:t>
        <a:bodyPr/>
        <a:lstStyle/>
        <a:p>
          <a:r>
            <a:rPr lang="ro-RO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Soția</a:t>
          </a:r>
          <a:endParaRPr lang="en-US" sz="4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9E761-7E90-469F-BD42-E0515013C41C}" type="parTrans" cxnId="{0B17E463-BF74-4198-B5A9-A018D19EB617}">
      <dgm:prSet/>
      <dgm:spPr/>
      <dgm:t>
        <a:bodyPr/>
        <a:lstStyle/>
        <a:p>
          <a:endParaRPr lang="en-US"/>
        </a:p>
      </dgm:t>
    </dgm:pt>
    <dgm:pt modelId="{7E2E0FEC-E912-4BEC-9438-04232E0A8ACD}" type="sibTrans" cxnId="{0B17E463-BF74-4198-B5A9-A018D19EB617}">
      <dgm:prSet/>
      <dgm:spPr/>
      <dgm:t>
        <a:bodyPr/>
        <a:lstStyle/>
        <a:p>
          <a:endParaRPr lang="en-US"/>
        </a:p>
      </dgm:t>
    </dgm:pt>
    <dgm:pt modelId="{75AF09AB-450D-47ED-B168-78BBCB626E91}">
      <dgm:prSet/>
      <dgm:spPr/>
      <dgm:t>
        <a:bodyPr/>
        <a:lstStyle/>
        <a:p>
          <a:r>
            <a:rPr lang="ro-RO" dirty="0">
              <a:solidFill>
                <a:srgbClr val="163A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</a:t>
          </a:r>
          <a:endParaRPr lang="en-US" dirty="0">
            <a:solidFill>
              <a:srgbClr val="163AE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4682A9-A5B3-455B-9F63-E18A29C8E0F7}" type="parTrans" cxnId="{29C92099-1A9C-4309-93C2-28FCEB6F9CC5}">
      <dgm:prSet/>
      <dgm:spPr/>
      <dgm:t>
        <a:bodyPr/>
        <a:lstStyle/>
        <a:p>
          <a:endParaRPr lang="en-US"/>
        </a:p>
      </dgm:t>
    </dgm:pt>
    <dgm:pt modelId="{70537A9C-FC25-4332-B077-9168C99C694D}" type="sibTrans" cxnId="{29C92099-1A9C-4309-93C2-28FCEB6F9CC5}">
      <dgm:prSet/>
      <dgm:spPr/>
      <dgm:t>
        <a:bodyPr/>
        <a:lstStyle/>
        <a:p>
          <a:endParaRPr lang="en-US"/>
        </a:p>
      </dgm:t>
    </dgm:pt>
    <dgm:pt modelId="{CA74A545-B196-47DE-A5C5-A3C7EF5B0BA1}" type="pres">
      <dgm:prSet presAssocID="{987DFF99-A93D-4857-9DEF-AB1071348937}" presName="Name0" presStyleCnt="0">
        <dgm:presLayoutVars>
          <dgm:dir/>
          <dgm:animLvl val="lvl"/>
          <dgm:resizeHandles val="exact"/>
        </dgm:presLayoutVars>
      </dgm:prSet>
      <dgm:spPr/>
    </dgm:pt>
    <dgm:pt modelId="{894E9276-1AFA-4B54-B0B9-0E2109BE2C6A}" type="pres">
      <dgm:prSet presAssocID="{5981DD68-8D67-4FC2-9CCA-8B9FCAE80B3E}" presName="Name8" presStyleCnt="0"/>
      <dgm:spPr/>
    </dgm:pt>
    <dgm:pt modelId="{E27A6EF3-F9FB-417E-8516-0CA1ED7147FA}" type="pres">
      <dgm:prSet presAssocID="{5981DD68-8D67-4FC2-9CCA-8B9FCAE80B3E}" presName="level" presStyleLbl="node1" presStyleIdx="0" presStyleCnt="5" custLinFactNeighborX="-909">
        <dgm:presLayoutVars>
          <dgm:chMax val="1"/>
          <dgm:bulletEnabled val="1"/>
        </dgm:presLayoutVars>
      </dgm:prSet>
      <dgm:spPr/>
    </dgm:pt>
    <dgm:pt modelId="{16B0A3B7-09BC-4D46-8E1A-F3F4C38196E4}" type="pres">
      <dgm:prSet presAssocID="{5981DD68-8D67-4FC2-9CCA-8B9FCAE80B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6B04B00-306D-472D-B489-F09CEE4DF885}" type="pres">
      <dgm:prSet presAssocID="{FDE92EEA-CC2B-47EF-AAA6-635B49ECE626}" presName="Name8" presStyleCnt="0"/>
      <dgm:spPr/>
    </dgm:pt>
    <dgm:pt modelId="{27367A64-9FBC-4772-BF1A-28CFC5158BC4}" type="pres">
      <dgm:prSet presAssocID="{FDE92EEA-CC2B-47EF-AAA6-635B49ECE626}" presName="level" presStyleLbl="node1" presStyleIdx="1" presStyleCnt="5">
        <dgm:presLayoutVars>
          <dgm:chMax val="1"/>
          <dgm:bulletEnabled val="1"/>
        </dgm:presLayoutVars>
      </dgm:prSet>
      <dgm:spPr/>
    </dgm:pt>
    <dgm:pt modelId="{64B09D46-2F8F-4374-99CF-10B1560CB7DF}" type="pres">
      <dgm:prSet presAssocID="{FDE92EEA-CC2B-47EF-AAA6-635B49ECE6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22BD03-8B38-4FD0-B11A-2E3E5EF145FD}" type="pres">
      <dgm:prSet presAssocID="{EA6382B0-2305-43D7-978E-315650752FBA}" presName="Name8" presStyleCnt="0"/>
      <dgm:spPr/>
    </dgm:pt>
    <dgm:pt modelId="{1C0B780D-0A85-4428-97BE-65564F605D4D}" type="pres">
      <dgm:prSet presAssocID="{EA6382B0-2305-43D7-978E-315650752FBA}" presName="level" presStyleLbl="node1" presStyleIdx="2" presStyleCnt="5" custLinFactNeighborX="292" custLinFactNeighborY="-1205">
        <dgm:presLayoutVars>
          <dgm:chMax val="1"/>
          <dgm:bulletEnabled val="1"/>
        </dgm:presLayoutVars>
      </dgm:prSet>
      <dgm:spPr/>
    </dgm:pt>
    <dgm:pt modelId="{BE70E173-BCE1-4F38-962D-9042287DF51C}" type="pres">
      <dgm:prSet presAssocID="{EA6382B0-2305-43D7-978E-315650752FB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F4E29C-3840-4C99-86D0-4C7DD31CD12A}" type="pres">
      <dgm:prSet presAssocID="{75AF09AB-450D-47ED-B168-78BBCB626E91}" presName="Name8" presStyleCnt="0"/>
      <dgm:spPr/>
    </dgm:pt>
    <dgm:pt modelId="{734CFA09-FF69-4FE0-8179-30B3257F75B5}" type="pres">
      <dgm:prSet presAssocID="{75AF09AB-450D-47ED-B168-78BBCB626E91}" presName="level" presStyleLbl="node1" presStyleIdx="3" presStyleCnt="5">
        <dgm:presLayoutVars>
          <dgm:chMax val="1"/>
          <dgm:bulletEnabled val="1"/>
        </dgm:presLayoutVars>
      </dgm:prSet>
      <dgm:spPr/>
    </dgm:pt>
    <dgm:pt modelId="{BF39B124-1E12-4325-BCD3-B30C8D9274A5}" type="pres">
      <dgm:prSet presAssocID="{75AF09AB-450D-47ED-B168-78BBCB626E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27E5BE5-3AFE-4D87-A1D9-ADF97581B13A}" type="pres">
      <dgm:prSet presAssocID="{C5B50B4A-BC0F-4B07-AA67-6A82A4B853DD}" presName="Name8" presStyleCnt="0"/>
      <dgm:spPr/>
    </dgm:pt>
    <dgm:pt modelId="{29E7B771-44BA-4FEC-B3CD-CE9ACFDD19B4}" type="pres">
      <dgm:prSet presAssocID="{C5B50B4A-BC0F-4B07-AA67-6A82A4B853DD}" presName="level" presStyleLbl="node1" presStyleIdx="4" presStyleCnt="5" custLinFactNeighborY="3614">
        <dgm:presLayoutVars>
          <dgm:chMax val="1"/>
          <dgm:bulletEnabled val="1"/>
        </dgm:presLayoutVars>
      </dgm:prSet>
      <dgm:spPr/>
    </dgm:pt>
    <dgm:pt modelId="{9EED9BCE-A19C-4F7C-9D87-470E65375043}" type="pres">
      <dgm:prSet presAssocID="{C5B50B4A-BC0F-4B07-AA67-6A82A4B853D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F071D03-BD43-4956-A71D-9F66D58E9A66}" type="presOf" srcId="{5981DD68-8D67-4FC2-9CCA-8B9FCAE80B3E}" destId="{E27A6EF3-F9FB-417E-8516-0CA1ED7147FA}" srcOrd="0" destOrd="0" presId="urn:microsoft.com/office/officeart/2005/8/layout/pyramid1"/>
    <dgm:cxn modelId="{81778E11-198D-4BC9-B410-751760568564}" type="presOf" srcId="{75AF09AB-450D-47ED-B168-78BBCB626E91}" destId="{734CFA09-FF69-4FE0-8179-30B3257F75B5}" srcOrd="0" destOrd="0" presId="urn:microsoft.com/office/officeart/2005/8/layout/pyramid1"/>
    <dgm:cxn modelId="{1ACDF111-8880-4EE9-A777-36E6A1B182F5}" type="presOf" srcId="{5981DD68-8D67-4FC2-9CCA-8B9FCAE80B3E}" destId="{16B0A3B7-09BC-4D46-8E1A-F3F4C38196E4}" srcOrd="1" destOrd="0" presId="urn:microsoft.com/office/officeart/2005/8/layout/pyramid1"/>
    <dgm:cxn modelId="{8AB1CC29-D5BD-4EA3-BE30-C58BD0B8E89C}" srcId="{987DFF99-A93D-4857-9DEF-AB1071348937}" destId="{C5B50B4A-BC0F-4B07-AA67-6A82A4B853DD}" srcOrd="4" destOrd="0" parTransId="{CB450D24-7C52-4BE9-94AE-E072C2108028}" sibTransId="{4B073884-DF65-4BAD-81C2-87F11F4607E5}"/>
    <dgm:cxn modelId="{0B17E463-BF74-4198-B5A9-A018D19EB617}" srcId="{987DFF99-A93D-4857-9DEF-AB1071348937}" destId="{EA6382B0-2305-43D7-978E-315650752FBA}" srcOrd="2" destOrd="0" parTransId="{62F9E761-7E90-469F-BD42-E0515013C41C}" sibTransId="{7E2E0FEC-E912-4BEC-9438-04232E0A8ACD}"/>
    <dgm:cxn modelId="{8126B349-C11D-4508-B5C1-FB5B723CE2BD}" type="presOf" srcId="{75AF09AB-450D-47ED-B168-78BBCB626E91}" destId="{BF39B124-1E12-4325-BCD3-B30C8D9274A5}" srcOrd="1" destOrd="0" presId="urn:microsoft.com/office/officeart/2005/8/layout/pyramid1"/>
    <dgm:cxn modelId="{9E999559-FEB3-4DBA-94C9-3663BA9AC06B}" type="presOf" srcId="{C5B50B4A-BC0F-4B07-AA67-6A82A4B853DD}" destId="{29E7B771-44BA-4FEC-B3CD-CE9ACFDD19B4}" srcOrd="0" destOrd="0" presId="urn:microsoft.com/office/officeart/2005/8/layout/pyramid1"/>
    <dgm:cxn modelId="{29C92099-1A9C-4309-93C2-28FCEB6F9CC5}" srcId="{987DFF99-A93D-4857-9DEF-AB1071348937}" destId="{75AF09AB-450D-47ED-B168-78BBCB626E91}" srcOrd="3" destOrd="0" parTransId="{5D4682A9-A5B3-455B-9F63-E18A29C8E0F7}" sibTransId="{70537A9C-FC25-4332-B077-9168C99C694D}"/>
    <dgm:cxn modelId="{4B26B29E-8E99-4055-A412-8CBC7C10064C}" type="presOf" srcId="{EA6382B0-2305-43D7-978E-315650752FBA}" destId="{BE70E173-BCE1-4F38-962D-9042287DF51C}" srcOrd="1" destOrd="0" presId="urn:microsoft.com/office/officeart/2005/8/layout/pyramid1"/>
    <dgm:cxn modelId="{9B6D4EAD-1DC9-4A01-A4EC-52BC05C27E78}" type="presOf" srcId="{C5B50B4A-BC0F-4B07-AA67-6A82A4B853DD}" destId="{9EED9BCE-A19C-4F7C-9D87-470E65375043}" srcOrd="1" destOrd="0" presId="urn:microsoft.com/office/officeart/2005/8/layout/pyramid1"/>
    <dgm:cxn modelId="{64DEA3C0-7D6E-4C11-ADAC-E32E26281781}" type="presOf" srcId="{987DFF99-A93D-4857-9DEF-AB1071348937}" destId="{CA74A545-B196-47DE-A5C5-A3C7EF5B0BA1}" srcOrd="0" destOrd="0" presId="urn:microsoft.com/office/officeart/2005/8/layout/pyramid1"/>
    <dgm:cxn modelId="{FA423DCF-72D7-4FE5-B553-AF6A58E6B37F}" type="presOf" srcId="{FDE92EEA-CC2B-47EF-AAA6-635B49ECE626}" destId="{27367A64-9FBC-4772-BF1A-28CFC5158BC4}" srcOrd="0" destOrd="0" presId="urn:microsoft.com/office/officeart/2005/8/layout/pyramid1"/>
    <dgm:cxn modelId="{F6ACDCEE-A315-4B82-9BD0-78B9261D21F1}" type="presOf" srcId="{FDE92EEA-CC2B-47EF-AAA6-635B49ECE626}" destId="{64B09D46-2F8F-4374-99CF-10B1560CB7DF}" srcOrd="1" destOrd="0" presId="urn:microsoft.com/office/officeart/2005/8/layout/pyramid1"/>
    <dgm:cxn modelId="{4F1A27F2-CBD1-4B52-8C04-031FBA2625F6}" srcId="{987DFF99-A93D-4857-9DEF-AB1071348937}" destId="{5981DD68-8D67-4FC2-9CCA-8B9FCAE80B3E}" srcOrd="0" destOrd="0" parTransId="{09BBF63B-215C-4079-B3F3-D36216DB1B76}" sibTransId="{1C1F2D5C-317F-4D7E-A934-C8B6CCB31F5F}"/>
    <dgm:cxn modelId="{4F2368F3-A78C-436A-B5CB-6139321DF163}" type="presOf" srcId="{EA6382B0-2305-43D7-978E-315650752FBA}" destId="{1C0B780D-0A85-4428-97BE-65564F605D4D}" srcOrd="0" destOrd="0" presId="urn:microsoft.com/office/officeart/2005/8/layout/pyramid1"/>
    <dgm:cxn modelId="{87EF19FB-0166-4FF8-A96F-F842A1EC2616}" srcId="{987DFF99-A93D-4857-9DEF-AB1071348937}" destId="{FDE92EEA-CC2B-47EF-AAA6-635B49ECE626}" srcOrd="1" destOrd="0" parTransId="{BC4D50C2-ECE1-4005-9C62-093177276957}" sibTransId="{1D54D21B-716E-4F63-9BD6-AB4972ECAE45}"/>
    <dgm:cxn modelId="{3BB9080E-D32F-4FC6-AC74-5B92ECA05B5D}" type="presParOf" srcId="{CA74A545-B196-47DE-A5C5-A3C7EF5B0BA1}" destId="{894E9276-1AFA-4B54-B0B9-0E2109BE2C6A}" srcOrd="0" destOrd="0" presId="urn:microsoft.com/office/officeart/2005/8/layout/pyramid1"/>
    <dgm:cxn modelId="{E1DC588F-B3E0-4330-891E-D23623E32167}" type="presParOf" srcId="{894E9276-1AFA-4B54-B0B9-0E2109BE2C6A}" destId="{E27A6EF3-F9FB-417E-8516-0CA1ED7147FA}" srcOrd="0" destOrd="0" presId="urn:microsoft.com/office/officeart/2005/8/layout/pyramid1"/>
    <dgm:cxn modelId="{4BA15301-A314-4329-8009-CA67F4E79798}" type="presParOf" srcId="{894E9276-1AFA-4B54-B0B9-0E2109BE2C6A}" destId="{16B0A3B7-09BC-4D46-8E1A-F3F4C38196E4}" srcOrd="1" destOrd="0" presId="urn:microsoft.com/office/officeart/2005/8/layout/pyramid1"/>
    <dgm:cxn modelId="{A0195C60-F9BC-45B4-93FB-DD1E62C256E7}" type="presParOf" srcId="{CA74A545-B196-47DE-A5C5-A3C7EF5B0BA1}" destId="{D6B04B00-306D-472D-B489-F09CEE4DF885}" srcOrd="1" destOrd="0" presId="urn:microsoft.com/office/officeart/2005/8/layout/pyramid1"/>
    <dgm:cxn modelId="{7BAC12D3-5D0C-47B5-ACA7-7487A2A6ACC9}" type="presParOf" srcId="{D6B04B00-306D-472D-B489-F09CEE4DF885}" destId="{27367A64-9FBC-4772-BF1A-28CFC5158BC4}" srcOrd="0" destOrd="0" presId="urn:microsoft.com/office/officeart/2005/8/layout/pyramid1"/>
    <dgm:cxn modelId="{55EA7FFF-E288-4D2F-BBD8-B82C05504596}" type="presParOf" srcId="{D6B04B00-306D-472D-B489-F09CEE4DF885}" destId="{64B09D46-2F8F-4374-99CF-10B1560CB7DF}" srcOrd="1" destOrd="0" presId="urn:microsoft.com/office/officeart/2005/8/layout/pyramid1"/>
    <dgm:cxn modelId="{F79CE521-6D45-459E-AC1E-AD81D465A587}" type="presParOf" srcId="{CA74A545-B196-47DE-A5C5-A3C7EF5B0BA1}" destId="{3F22BD03-8B38-4FD0-B11A-2E3E5EF145FD}" srcOrd="2" destOrd="0" presId="urn:microsoft.com/office/officeart/2005/8/layout/pyramid1"/>
    <dgm:cxn modelId="{4BA8B759-9F2E-4474-BB1D-6192709A1F9A}" type="presParOf" srcId="{3F22BD03-8B38-4FD0-B11A-2E3E5EF145FD}" destId="{1C0B780D-0A85-4428-97BE-65564F605D4D}" srcOrd="0" destOrd="0" presId="urn:microsoft.com/office/officeart/2005/8/layout/pyramid1"/>
    <dgm:cxn modelId="{60EB6C5E-90D5-4D60-9D33-0966508EE3D9}" type="presParOf" srcId="{3F22BD03-8B38-4FD0-B11A-2E3E5EF145FD}" destId="{BE70E173-BCE1-4F38-962D-9042287DF51C}" srcOrd="1" destOrd="0" presId="urn:microsoft.com/office/officeart/2005/8/layout/pyramid1"/>
    <dgm:cxn modelId="{DFB29B2B-6269-4A56-9E37-5C928FD2B859}" type="presParOf" srcId="{CA74A545-B196-47DE-A5C5-A3C7EF5B0BA1}" destId="{CEF4E29C-3840-4C99-86D0-4C7DD31CD12A}" srcOrd="3" destOrd="0" presId="urn:microsoft.com/office/officeart/2005/8/layout/pyramid1"/>
    <dgm:cxn modelId="{795DD151-580B-4A92-B9DA-E5A39FC4E390}" type="presParOf" srcId="{CEF4E29C-3840-4C99-86D0-4C7DD31CD12A}" destId="{734CFA09-FF69-4FE0-8179-30B3257F75B5}" srcOrd="0" destOrd="0" presId="urn:microsoft.com/office/officeart/2005/8/layout/pyramid1"/>
    <dgm:cxn modelId="{923334E4-ED90-42B1-BA2E-6E610DACCAB3}" type="presParOf" srcId="{CEF4E29C-3840-4C99-86D0-4C7DD31CD12A}" destId="{BF39B124-1E12-4325-BCD3-B30C8D9274A5}" srcOrd="1" destOrd="0" presId="urn:microsoft.com/office/officeart/2005/8/layout/pyramid1"/>
    <dgm:cxn modelId="{7F27A007-DBA4-49CF-8AFC-C6A18307BDC4}" type="presParOf" srcId="{CA74A545-B196-47DE-A5C5-A3C7EF5B0BA1}" destId="{527E5BE5-3AFE-4D87-A1D9-ADF97581B13A}" srcOrd="4" destOrd="0" presId="urn:microsoft.com/office/officeart/2005/8/layout/pyramid1"/>
    <dgm:cxn modelId="{F4F003C4-353A-4864-860F-287ECBAF7978}" type="presParOf" srcId="{527E5BE5-3AFE-4D87-A1D9-ADF97581B13A}" destId="{29E7B771-44BA-4FEC-B3CD-CE9ACFDD19B4}" srcOrd="0" destOrd="0" presId="urn:microsoft.com/office/officeart/2005/8/layout/pyramid1"/>
    <dgm:cxn modelId="{AB2AB8D3-23F3-45F8-AF35-CA0860494A77}" type="presParOf" srcId="{527E5BE5-3AFE-4D87-A1D9-ADF97581B13A}" destId="{9EED9BCE-A19C-4F7C-9D87-470E65375043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4AB54-1FA0-4B56-BE3B-44F6E371C793}">
      <dsp:nvSpPr>
        <dsp:cNvPr id="0" name=""/>
        <dsp:cNvSpPr/>
      </dsp:nvSpPr>
      <dsp:spPr>
        <a:xfrm>
          <a:off x="1057274" y="0"/>
          <a:ext cx="4972050" cy="44196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cap="none" spc="0" dirty="0" err="1">
              <a:ln w="635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Ministry</a:t>
          </a:r>
          <a:endParaRPr lang="en-US" sz="1800" b="1" kern="1200" cap="none" spc="0" dirty="0">
            <a:ln w="635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848207" y="220980"/>
        <a:ext cx="1390185" cy="662940"/>
      </dsp:txXfrm>
    </dsp:sp>
    <dsp:sp modelId="{5975D294-5C2F-485E-9049-34E5C8641FD4}">
      <dsp:nvSpPr>
        <dsp:cNvPr id="0" name=""/>
        <dsp:cNvSpPr/>
      </dsp:nvSpPr>
      <dsp:spPr>
        <a:xfrm>
          <a:off x="2018838" y="732769"/>
          <a:ext cx="2957278" cy="29219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cap="none" spc="0" dirty="0" err="1">
              <a:ln w="635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Family</a:t>
          </a:r>
          <a:endParaRPr lang="en-US" sz="1800" b="1" kern="1200" cap="none" spc="0" dirty="0">
            <a:ln w="635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980693" y="908087"/>
        <a:ext cx="1033568" cy="525952"/>
      </dsp:txXfrm>
    </dsp:sp>
    <dsp:sp modelId="{B539F9BE-90D5-4CE5-9C58-13D2A2765F3A}">
      <dsp:nvSpPr>
        <dsp:cNvPr id="0" name=""/>
        <dsp:cNvSpPr/>
      </dsp:nvSpPr>
      <dsp:spPr>
        <a:xfrm>
          <a:off x="2542273" y="1295455"/>
          <a:ext cx="1962806" cy="18037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cap="none" spc="0" dirty="0" err="1">
              <a:ln w="635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Me</a:t>
          </a:r>
          <a:r>
            <a:rPr lang="ro-RO" sz="1400" b="1" kern="1200" cap="none" spc="0" dirty="0">
              <a:ln w="635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endParaRPr lang="en-US" sz="1400" b="1" kern="1200" cap="none" spc="0" dirty="0">
            <a:ln w="635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066343" y="1430738"/>
        <a:ext cx="914667" cy="405850"/>
      </dsp:txXfrm>
    </dsp:sp>
    <dsp:sp modelId="{424BC896-C3E7-4904-86E7-830210E248F2}">
      <dsp:nvSpPr>
        <dsp:cNvPr id="0" name=""/>
        <dsp:cNvSpPr/>
      </dsp:nvSpPr>
      <dsp:spPr>
        <a:xfrm>
          <a:off x="3104946" y="1850265"/>
          <a:ext cx="863625" cy="8453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cap="none" spc="0">
              <a:ln w="635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GOD</a:t>
          </a:r>
          <a:endParaRPr lang="en-US" sz="1100" b="1" kern="1200" cap="none" spc="0">
            <a:ln w="635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231421" y="2061597"/>
        <a:ext cx="610675" cy="422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A6EF3-F9FB-417E-8516-0CA1ED7147FA}">
      <dsp:nvSpPr>
        <dsp:cNvPr id="0" name=""/>
        <dsp:cNvSpPr/>
      </dsp:nvSpPr>
      <dsp:spPr>
        <a:xfrm>
          <a:off x="3094829" y="0"/>
          <a:ext cx="1554480" cy="714375"/>
        </a:xfrm>
        <a:prstGeom prst="trapezoid">
          <a:avLst>
            <a:gd name="adj" fmla="val 108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Lucrarea</a:t>
          </a:r>
          <a:endParaRPr lang="en-US" sz="2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4829" y="0"/>
        <a:ext cx="1554480" cy="714375"/>
      </dsp:txXfrm>
    </dsp:sp>
    <dsp:sp modelId="{27367A64-9FBC-4772-BF1A-28CFC5158BC4}">
      <dsp:nvSpPr>
        <dsp:cNvPr id="0" name=""/>
        <dsp:cNvSpPr/>
      </dsp:nvSpPr>
      <dsp:spPr>
        <a:xfrm>
          <a:off x="2331720" y="714375"/>
          <a:ext cx="3108960" cy="714375"/>
        </a:xfrm>
        <a:prstGeom prst="trapezoid">
          <a:avLst>
            <a:gd name="adj" fmla="val 108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Copiii</a:t>
          </a:r>
          <a:endParaRPr lang="en-US" sz="36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5788" y="714375"/>
        <a:ext cx="2020824" cy="714375"/>
      </dsp:txXfrm>
    </dsp:sp>
    <dsp:sp modelId="{1C0B780D-0A85-4428-97BE-65564F605D4D}">
      <dsp:nvSpPr>
        <dsp:cNvPr id="0" name=""/>
        <dsp:cNvSpPr/>
      </dsp:nvSpPr>
      <dsp:spPr>
        <a:xfrm>
          <a:off x="1568097" y="1420141"/>
          <a:ext cx="4663440" cy="714375"/>
        </a:xfrm>
        <a:prstGeom prst="trapezoid">
          <a:avLst>
            <a:gd name="adj" fmla="val 108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4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Soția</a:t>
          </a:r>
          <a:endParaRPr lang="en-US" sz="4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4199" y="1420141"/>
        <a:ext cx="3031236" cy="714375"/>
      </dsp:txXfrm>
    </dsp:sp>
    <dsp:sp modelId="{734CFA09-FF69-4FE0-8179-30B3257F75B5}">
      <dsp:nvSpPr>
        <dsp:cNvPr id="0" name=""/>
        <dsp:cNvSpPr/>
      </dsp:nvSpPr>
      <dsp:spPr>
        <a:xfrm>
          <a:off x="777240" y="2143125"/>
          <a:ext cx="6217920" cy="714375"/>
        </a:xfrm>
        <a:prstGeom prst="trapezoid">
          <a:avLst>
            <a:gd name="adj" fmla="val 108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300" kern="1200" dirty="0">
              <a:solidFill>
                <a:srgbClr val="163A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</a:t>
          </a:r>
          <a:endParaRPr lang="en-US" sz="4300" kern="1200" dirty="0">
            <a:solidFill>
              <a:srgbClr val="163AE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5375" y="2143125"/>
        <a:ext cx="4041648" cy="714375"/>
      </dsp:txXfrm>
    </dsp:sp>
    <dsp:sp modelId="{29E7B771-44BA-4FEC-B3CD-CE9ACFDD19B4}">
      <dsp:nvSpPr>
        <dsp:cNvPr id="0" name=""/>
        <dsp:cNvSpPr/>
      </dsp:nvSpPr>
      <dsp:spPr>
        <a:xfrm>
          <a:off x="0" y="2857500"/>
          <a:ext cx="7772400" cy="714375"/>
        </a:xfrm>
        <a:prstGeom prst="trapezoid">
          <a:avLst>
            <a:gd name="adj" fmla="val 108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66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Dumnezeu</a:t>
          </a:r>
          <a:endParaRPr lang="en-US" sz="6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0169" y="2857500"/>
        <a:ext cx="5052060" cy="714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A1AF-71D5-4263-BCDB-3DBFBC98348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685800"/>
            <a:ext cx="4035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E3C22-27BE-4CD8-A4C8-C6330ED8D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1288" y="685800"/>
            <a:ext cx="4035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3C22-27BE-4CD8-A4C8-C6330ED8D6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6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4483"/>
            <a:ext cx="7772400" cy="1666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4360"/>
            <a:ext cx="64008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9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3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1257"/>
            <a:ext cx="2057400" cy="6631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1257"/>
            <a:ext cx="601980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994488"/>
            <a:ext cx="777240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94275"/>
            <a:ext cx="777240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3562"/>
            <a:ext cx="4038600" cy="5129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3562"/>
            <a:ext cx="4038600" cy="5129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8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95"/>
            <a:ext cx="4040188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4858"/>
            <a:ext cx="4040188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39795"/>
            <a:ext cx="4041775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64858"/>
            <a:ext cx="4041775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5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8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09456"/>
            <a:ext cx="3008313" cy="13169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09458"/>
            <a:ext cx="5111750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26449"/>
            <a:ext cx="3008313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40680"/>
            <a:ext cx="5486400" cy="6423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4478"/>
            <a:ext cx="548640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82983"/>
            <a:ext cx="5486400" cy="9121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1257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3562"/>
            <a:ext cx="8229600" cy="5129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203864"/>
            <a:ext cx="21336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4227-292C-4F4B-A5E9-306AB9D6F22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203864"/>
            <a:ext cx="28956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7203864"/>
            <a:ext cx="21336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7080-05EA-4B63-91F7-687491AC4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iblegateway.com/passage/?search=Exodus+4&amp;version=NIV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00250"/>
            <a:ext cx="8458200" cy="12573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5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Liderul</a:t>
            </a:r>
            <a:r>
              <a:rPr lang="en-US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, </a:t>
            </a:r>
            <a:r>
              <a:rPr lang="en-US" sz="5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Familia</a:t>
            </a:r>
            <a:r>
              <a:rPr lang="en-US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r>
              <a:rPr lang="en-US" sz="5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și</a:t>
            </a:r>
            <a:r>
              <a:rPr lang="en-US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r>
              <a:rPr lang="en-US" sz="5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Slujirea</a:t>
            </a:r>
            <a:br>
              <a:rPr lang="ro-RO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The Leader, His Family and His Ministry</a:t>
            </a:r>
            <a:br>
              <a:rPr lang="en-US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br>
              <a:rPr lang="en-US" dirty="0">
                <a:effectLst/>
                <a:latin typeface="Bookman Old Style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3380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Crinișor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Ștefan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Agape Church, Yorba Linda, CA</a:t>
            </a:r>
          </a:p>
          <a:p>
            <a:endParaRPr lang="en-US" dirty="0"/>
          </a:p>
        </p:txBody>
      </p:sp>
      <p:pic>
        <p:nvPicPr>
          <p:cNvPr id="5122" name="Picture 2" descr="Image result for pastor and his family,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200401"/>
            <a:ext cx="2733675" cy="30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9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II. </a:t>
            </a:r>
            <a:r>
              <a:rPr lang="en-US" b="1" dirty="0" err="1">
                <a:solidFill>
                  <a:srgbClr val="FFFF00"/>
                </a:solidFill>
              </a:rPr>
              <a:t>Familia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și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Piedicile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în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Calea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o-RO" b="1" dirty="0">
                <a:solidFill>
                  <a:srgbClr val="FFFF00"/>
                </a:solidFill>
              </a:rPr>
              <a:t>Slujirii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/>
              <a:t> </a:t>
            </a:r>
            <a:r>
              <a:rPr lang="en-US" sz="3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Leader’s Family and the Barriers to Ministry </a:t>
            </a:r>
            <a:br>
              <a:rPr lang="en-US" dirty="0"/>
            </a:b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458200" cy="37719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Așteptări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Ireale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Unrealistic Expectations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Nefondată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Unfair Criticism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Exagerat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Excessive Stress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Aprecierii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Appreciation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Izolarea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Trădarea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Betrayal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Atacurile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 Attacks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572000"/>
            <a:ext cx="3796497" cy="15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sz="2900" b="1" dirty="0" err="1">
                <a:solidFill>
                  <a:schemeClr val="bg1"/>
                </a:solidFill>
              </a:rPr>
              <a:t>Acts</a:t>
            </a:r>
            <a:r>
              <a:rPr lang="ro-RO" sz="2900" b="1" dirty="0">
                <a:solidFill>
                  <a:schemeClr val="bg1"/>
                </a:solidFill>
              </a:rPr>
              <a:t> 19</a:t>
            </a:r>
            <a:r>
              <a:rPr lang="ro-RO" sz="2900" dirty="0">
                <a:solidFill>
                  <a:schemeClr val="bg1"/>
                </a:solidFill>
              </a:rPr>
              <a:t> </a:t>
            </a:r>
            <a:r>
              <a:rPr lang="en-US" sz="2900" dirty="0">
                <a:solidFill>
                  <a:schemeClr val="bg1"/>
                </a:solidFill>
              </a:rPr>
              <a:t>:</a:t>
            </a:r>
            <a:r>
              <a:rPr lang="vi-VN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vi-VN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Nişte exorcişti Iudei, care umblau din loc în loc, au încercat să cheme Numele Domnului Isus peste cei ce aveau duhuri rele, zicând: „Vă jur pe Isus, pe care-L propovăduieşte Pavel, să ieşiţi afară!”</a:t>
            </a:r>
          </a:p>
          <a:p>
            <a:r>
              <a:rPr lang="vi-V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vi-V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Cei ce făceau lucrul acesta, erau şapte feciori ai lui Sceva, un preot Iudeu din cei mai de seamă.</a:t>
            </a:r>
          </a:p>
          <a:p>
            <a:r>
              <a:rPr lang="vi-V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vi-VN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Duhul cel rău le-a răspuns: </a:t>
            </a:r>
            <a:r>
              <a:rPr lang="vi-VN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„Pe Isus Îl cunosc, şi pe Pavel îl ştiu; dar voi, cine Sunteţi?”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438401"/>
            <a:ext cx="4191000" cy="3470673"/>
          </a:xfrm>
        </p:spPr>
        <p:txBody>
          <a:bodyPr>
            <a:normAutofit fontScale="70000" lnSpcReduction="20000"/>
          </a:bodyPr>
          <a:lstStyle/>
          <a:p>
            <a:r>
              <a:rPr lang="en-US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Jews who went around driving out evil spirits tried to invoke the name of the Lord Jesus over those who were demon-possessed. They would say, “In the name of the Jesus whom Paul preaches, I command you to come out.” </a:t>
            </a:r>
            <a:r>
              <a:rPr lang="en-US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sons of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Sceva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Jewish chief priest, were doing this. </a:t>
            </a:r>
            <a:r>
              <a:rPr lang="en-US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day the evil spirit answered them,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I know, and Paul I know about, but who are you?”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9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III. </a:t>
            </a:r>
            <a:r>
              <a:rPr lang="en-US" sz="3600" b="1" dirty="0" err="1">
                <a:solidFill>
                  <a:srgbClr val="FFFF00"/>
                </a:solidFill>
              </a:rPr>
              <a:t>Familia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Liderului</a:t>
            </a:r>
            <a:r>
              <a:rPr lang="en-US" sz="3600" b="1" dirty="0">
                <a:solidFill>
                  <a:srgbClr val="FFFF00"/>
                </a:solidFill>
              </a:rPr>
              <a:t>  </a:t>
            </a:r>
            <a:r>
              <a:rPr lang="en-US" sz="3600" b="1" dirty="0" err="1">
                <a:solidFill>
                  <a:srgbClr val="FFFF00"/>
                </a:solidFill>
              </a:rPr>
              <a:t>și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Provocările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Slujbei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Leader’s Family and the Challenges to Ministry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3867150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primul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câmp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lucru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 pot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 o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lucrare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slujire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mare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decât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family is my first ministry. I cannot have a greater ministry than my family. </a:t>
            </a:r>
            <a:endParaRPr lang="en-US" sz="3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o-RO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Două Greşeli</a:t>
            </a:r>
            <a:r>
              <a:rPr lang="en-US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/Two </a:t>
            </a:r>
            <a:r>
              <a:rPr lang="ro-RO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Pitfalls</a:t>
            </a:r>
          </a:p>
          <a:p>
            <a:endParaRPr lang="ro-RO" sz="3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Sacrificăm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altarul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slujirii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</a:t>
            </a:r>
            <a:r>
              <a:rPr lang="ro-RO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Sacrificing family on the altar of ministry</a:t>
            </a:r>
          </a:p>
          <a:p>
            <a:endParaRPr lang="en-US" sz="3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Idolatrizăm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amilia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neglijăm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slujirea</a:t>
            </a:r>
            <a: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</a:t>
            </a:r>
            <a:r>
              <a:rPr lang="en-US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Idolizing family to the  detriment of ministry.</a:t>
            </a:r>
            <a:endParaRPr lang="en-US" sz="3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Image result for al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0"/>
            <a:ext cx="2771976" cy="1938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0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</a:t>
            </a:r>
            <a:r>
              <a:rPr lang="ro-RO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şeala noastră: </a:t>
            </a:r>
            <a:r>
              <a:rPr lang="ro-R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considerăm familia şi slujirea ca fiind în competiţie, luând una de la cealaltă şi nu îmbogăţindu-se una pe cealaltă!</a:t>
            </a:r>
          </a:p>
          <a:p>
            <a:r>
              <a:rPr lang="ro-R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n-US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error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see ministry and family as taking from one another instead of enhancing one another.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8686800" cy="937022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Soluția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Echilibru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Spiritual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dintre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Slujire</a:t>
            </a:r>
            <a:b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Spiritual Balance between Family and Ministry</a:t>
            </a:r>
            <a:b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rgbClr val="FFFF0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2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1" y="2667001"/>
            <a:ext cx="3457575" cy="345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62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Balanța </a:t>
            </a:r>
            <a:r>
              <a:rPr lang="ro-RO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Familie-Biserică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733800" y="4266724"/>
            <a:ext cx="1432560" cy="81819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-457200" y="4186714"/>
            <a:ext cx="9448800" cy="80010"/>
          </a:xfrm>
          <a:prstGeom prst="mathMinus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 descr="C:\Users\Crinisor\AppData\Local\Microsoft\Windows\INetCache\IE\Y0X9B88M\church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2" y="3086100"/>
            <a:ext cx="1404937" cy="118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Crinisor\AppData\Local\Microsoft\Windows\INetCache\IE\Y0X9B88M\maison-arbre[1]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1"/>
            <a:ext cx="1888440" cy="10263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76200" y="5600700"/>
            <a:ext cx="84832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Dilema noastră: Unde se termină slujirea și unde începe Familia?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-0.00903 L 0.1717 -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Balanța </a:t>
            </a:r>
            <a:r>
              <a:rPr lang="ro-RO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Familie-Biserică</a:t>
            </a:r>
            <a:endParaRPr lang="en-US" dirty="0"/>
          </a:p>
        </p:txBody>
      </p:sp>
      <p:sp>
        <p:nvSpPr>
          <p:cNvPr id="6" name="Minus 5"/>
          <p:cNvSpPr/>
          <p:nvPr/>
        </p:nvSpPr>
        <p:spPr>
          <a:xfrm rot="20415535">
            <a:off x="-457200" y="4186714"/>
            <a:ext cx="9448800" cy="80010"/>
          </a:xfrm>
          <a:prstGeom prst="mathMinus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 descr="C:\Users\Crinisor\AppData\Local\Microsoft\Windows\INetCache\IE\Y0X9B88M\church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186">
            <a:off x="6269833" y="2400301"/>
            <a:ext cx="1350169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Crinisor\AppData\Local\Microsoft\Windows\INetCache\IE\Y0X9B88M\maison-arbre[1]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401">
            <a:off x="343573" y="3918002"/>
            <a:ext cx="1828800" cy="107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3679">
            <a:off x="3616322" y="4096569"/>
            <a:ext cx="1936749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1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Balanța </a:t>
            </a:r>
            <a:r>
              <a:rPr lang="ro-RO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Familie-Biserică</a:t>
            </a:r>
            <a:endParaRPr lang="en-US" dirty="0"/>
          </a:p>
        </p:txBody>
      </p:sp>
      <p:sp>
        <p:nvSpPr>
          <p:cNvPr id="6" name="Minus 5"/>
          <p:cNvSpPr/>
          <p:nvPr/>
        </p:nvSpPr>
        <p:spPr>
          <a:xfrm>
            <a:off x="-457200" y="4186714"/>
            <a:ext cx="9448800" cy="80010"/>
          </a:xfrm>
          <a:prstGeom prst="mathMinus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 descr="C:\Users\Crinisor\AppData\Local\Microsoft\Windows\INetCache\IE\Y0X9B88M\church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86101"/>
            <a:ext cx="1676400" cy="112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Crinisor\AppData\Local\Microsoft\Windows\INetCache\IE\Y0X9B88M\maison-arbre[1]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43251"/>
            <a:ext cx="1888440" cy="10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4144328"/>
            <a:ext cx="1523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1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Balanța </a:t>
            </a:r>
            <a:r>
              <a:rPr lang="ro-RO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Familie-Biserică</a:t>
            </a:r>
            <a:endParaRPr lang="en-US" dirty="0"/>
          </a:p>
        </p:txBody>
      </p:sp>
      <p:sp>
        <p:nvSpPr>
          <p:cNvPr id="6" name="Minus 5"/>
          <p:cNvSpPr/>
          <p:nvPr/>
        </p:nvSpPr>
        <p:spPr>
          <a:xfrm rot="1467371">
            <a:off x="-457200" y="4186714"/>
            <a:ext cx="9448800" cy="80010"/>
          </a:xfrm>
          <a:prstGeom prst="mathMinus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 descr="C:\Users\Crinisor\AppData\Local\Microsoft\Windows\INetCache\IE\Y0X9B88M\church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918">
            <a:off x="6134102" y="3849177"/>
            <a:ext cx="1676400" cy="112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Crinisor\AppData\Local\Microsoft\Windows\INetCache\IE\Y0X9B88M\maison-arbre[1]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76">
            <a:off x="990600" y="2286001"/>
            <a:ext cx="1888440" cy="10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131">
            <a:off x="3181350" y="4075311"/>
            <a:ext cx="1523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8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Balanța </a:t>
            </a:r>
            <a:r>
              <a:rPr lang="ro-RO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Familie-Biserică</a:t>
            </a:r>
            <a:endParaRPr lang="en-US" dirty="0"/>
          </a:p>
        </p:txBody>
      </p:sp>
      <p:sp>
        <p:nvSpPr>
          <p:cNvPr id="6" name="Minus 5"/>
          <p:cNvSpPr/>
          <p:nvPr/>
        </p:nvSpPr>
        <p:spPr>
          <a:xfrm>
            <a:off x="-457200" y="4186714"/>
            <a:ext cx="9448800" cy="80010"/>
          </a:xfrm>
          <a:prstGeom prst="mathMinus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 descr="C:\Users\Crinisor\AppData\Local\Microsoft\Windows\INetCache\IE\Y0X9B88M\church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86101"/>
            <a:ext cx="1676400" cy="112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Crinisor\AppData\Local\Microsoft\Windows\INetCache\IE\Y0X9B88M\maison-arbre[1]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43251"/>
            <a:ext cx="1888440" cy="10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8" y="4144328"/>
            <a:ext cx="1523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holy spirit dove,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64" y="4266725"/>
            <a:ext cx="1092836" cy="8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92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28194 0.001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9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28854 0.005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Familia si Chemarea în Lucrare        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Leader’s Family and The Call to Ministry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514600"/>
            <a:ext cx="8915400" cy="37719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Soția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trebuie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chemarea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soțului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lucrare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B0F0"/>
                </a:solidFill>
              </a:rPr>
              <a:t>His wife needs </a:t>
            </a:r>
            <a:r>
              <a:rPr lang="en-US" sz="2800" b="1" u="sng" dirty="0">
                <a:solidFill>
                  <a:srgbClr val="FFC000"/>
                </a:solidFill>
              </a:rPr>
              <a:t>to accept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00B0F0"/>
                </a:solidFill>
              </a:rPr>
              <a:t>his call to ministry</a:t>
            </a:r>
            <a:endParaRPr lang="en-US" sz="2800" dirty="0">
              <a:solidFill>
                <a:srgbClr val="00B0F0"/>
              </a:solidFill>
            </a:endParaRPr>
          </a:p>
          <a:p>
            <a:endParaRPr lang="ro-R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400" i="1" dirty="0">
                <a:solidFill>
                  <a:schemeClr val="bg1"/>
                </a:solidFill>
              </a:rPr>
              <a:t>Moise a fost singur în fața rugului aprins</a:t>
            </a:r>
            <a:r>
              <a:rPr lang="en-US" sz="2400" i="1" dirty="0">
                <a:solidFill>
                  <a:schemeClr val="bg1"/>
                </a:solidFill>
              </a:rPr>
              <a:t> 			           </a:t>
            </a:r>
            <a:r>
              <a:rPr lang="en-US" sz="2400" i="1" dirty="0">
                <a:solidFill>
                  <a:srgbClr val="00B0F0"/>
                </a:solidFill>
              </a:rPr>
              <a:t>Moses stood by himself at the burning bush</a:t>
            </a:r>
            <a:endParaRPr lang="ro-RO" sz="2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10" y="4167188"/>
            <a:ext cx="3281991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Prioritățile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</a:t>
            </a:r>
            <a:r>
              <a:rPr lang="ro-RO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ului</a:t>
            </a:r>
            <a:br>
              <a:rPr lang="ro-RO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Minister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Priorities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2590800"/>
            <a:ext cx="4343400" cy="40362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11200" dirty="0" err="1">
                <a:solidFill>
                  <a:schemeClr val="bg1"/>
                </a:solidFill>
              </a:rPr>
              <a:t>Prioritățile</a:t>
            </a:r>
            <a:r>
              <a:rPr lang="en-US" sz="11200" dirty="0">
                <a:solidFill>
                  <a:schemeClr val="bg1"/>
                </a:solidFill>
              </a:rPr>
              <a:t> </a:t>
            </a:r>
            <a:r>
              <a:rPr lang="en-US" sz="11200" dirty="0" err="1">
                <a:solidFill>
                  <a:schemeClr val="bg1"/>
                </a:solidFill>
              </a:rPr>
              <a:t>Reale</a:t>
            </a:r>
            <a:r>
              <a:rPr lang="en-US" sz="11200" dirty="0">
                <a:solidFill>
                  <a:schemeClr val="bg1"/>
                </a:solidFill>
              </a:rPr>
              <a:t> </a:t>
            </a:r>
            <a:endParaRPr lang="en-US" sz="7200" dirty="0">
              <a:solidFill>
                <a:schemeClr val="bg1"/>
              </a:solidFill>
              <a:latin typeface="Bookman Old Style"/>
              <a:ea typeface="Times New Roman"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err="1">
                <a:solidFill>
                  <a:srgbClr val="FFFF00"/>
                </a:solidFill>
              </a:rPr>
              <a:t>Prioritățile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Ideale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1" y="3124200"/>
            <a:ext cx="4041775" cy="2963466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en-US" b="1" dirty="0">
                <a:solidFill>
                  <a:srgbClr val="FFFF00"/>
                </a:solidFill>
              </a:rPr>
              <a:t>1. D-</a:t>
            </a:r>
            <a:r>
              <a:rPr lang="en-US" b="1" dirty="0" err="1">
                <a:solidFill>
                  <a:srgbClr val="FFFF00"/>
                </a:solidFill>
              </a:rPr>
              <a:t>zeu</a:t>
            </a:r>
            <a:endParaRPr lang="en-US" dirty="0">
              <a:solidFill>
                <a:srgbClr val="FFFF00"/>
              </a:solidFill>
            </a:endParaRPr>
          </a:p>
          <a:p>
            <a:pPr marL="0" indent="0" fontAlgn="t">
              <a:buNone/>
            </a:pPr>
            <a:r>
              <a:rPr lang="en-US" b="1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  <a:p>
            <a:pPr fontAlgn="t"/>
            <a:r>
              <a:rPr lang="en-US" b="1" dirty="0">
                <a:solidFill>
                  <a:srgbClr val="FFFF00"/>
                </a:solidFill>
              </a:rPr>
              <a:t>2. </a:t>
            </a:r>
            <a:r>
              <a:rPr lang="en-US" b="1" dirty="0" err="1">
                <a:solidFill>
                  <a:srgbClr val="FFFF00"/>
                </a:solidFill>
              </a:rPr>
              <a:t>Eu</a:t>
            </a:r>
            <a:endParaRPr lang="en-US" dirty="0">
              <a:solidFill>
                <a:srgbClr val="FFFF00"/>
              </a:solidFill>
            </a:endParaRPr>
          </a:p>
          <a:p>
            <a:pPr marL="0" indent="0" fontAlgn="t">
              <a:buNone/>
            </a:pPr>
            <a:r>
              <a:rPr lang="en-US" b="1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  <a:p>
            <a:pPr fontAlgn="t"/>
            <a:r>
              <a:rPr lang="en-US" b="1" dirty="0">
                <a:solidFill>
                  <a:srgbClr val="FFFF00"/>
                </a:solidFill>
              </a:rPr>
              <a:t>3. </a:t>
            </a:r>
            <a:r>
              <a:rPr lang="en-US" b="1" dirty="0" err="1">
                <a:solidFill>
                  <a:srgbClr val="FFFF00"/>
                </a:solidFill>
              </a:rPr>
              <a:t>Familia</a:t>
            </a:r>
            <a:endParaRPr lang="en-US" dirty="0">
              <a:solidFill>
                <a:srgbClr val="FFFF00"/>
              </a:solidFill>
            </a:endParaRPr>
          </a:p>
          <a:p>
            <a:pPr marL="0" indent="0" fontAlgn="t">
              <a:buNone/>
            </a:pPr>
            <a:r>
              <a:rPr lang="en-US" b="1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  <a:p>
            <a:pPr fontAlgn="t"/>
            <a:r>
              <a:rPr lang="en-US" b="1" dirty="0">
                <a:solidFill>
                  <a:srgbClr val="FFFF00"/>
                </a:solidFill>
              </a:rPr>
              <a:t>4. </a:t>
            </a:r>
            <a:r>
              <a:rPr lang="en-US" b="1" dirty="0" err="1">
                <a:solidFill>
                  <a:srgbClr val="FFFF00"/>
                </a:solidFill>
              </a:rPr>
              <a:t>Lucrarea</a:t>
            </a:r>
            <a:endParaRPr lang="en-US" dirty="0">
              <a:solidFill>
                <a:srgbClr val="FFFF00"/>
              </a:solidFill>
            </a:endParaRPr>
          </a:p>
          <a:p>
            <a:pPr marL="0" indent="0" fontAlgn="t">
              <a:buNone/>
            </a:pPr>
            <a:r>
              <a:rPr lang="en-US" b="1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3048000"/>
            <a:ext cx="4040188" cy="2963466"/>
          </a:xfrm>
        </p:spPr>
        <p:txBody>
          <a:bodyPr>
            <a:normAutofit lnSpcReduction="10000"/>
          </a:bodyPr>
          <a:lstStyle/>
          <a:p>
            <a:pPr marL="0" fontAlgn="t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</a:rPr>
              <a:t>1. D-</a:t>
            </a:r>
            <a:r>
              <a:rPr lang="en-US" b="1" dirty="0" err="1">
                <a:solidFill>
                  <a:srgbClr val="FFFFFF"/>
                </a:solidFill>
              </a:rPr>
              <a:t>zeu</a:t>
            </a:r>
            <a:endParaRPr lang="en-US" sz="3600" dirty="0">
              <a:latin typeface="Arial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</a:rPr>
              <a:t> </a:t>
            </a:r>
            <a:endParaRPr lang="en-US" sz="36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</a:rPr>
              <a:t>2. </a:t>
            </a:r>
            <a:r>
              <a:rPr lang="en-US" b="1" dirty="0" err="1">
                <a:solidFill>
                  <a:srgbClr val="FFFFFF"/>
                </a:solidFill>
              </a:rPr>
              <a:t>Lucrarea</a:t>
            </a:r>
            <a:endParaRPr lang="en-US" sz="3600" dirty="0">
              <a:latin typeface="Arial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</a:rPr>
              <a:t> </a:t>
            </a:r>
            <a:endParaRPr lang="en-US" sz="36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</a:rPr>
              <a:t>3. </a:t>
            </a:r>
            <a:r>
              <a:rPr lang="en-US" b="1" dirty="0" err="1">
                <a:solidFill>
                  <a:srgbClr val="FFFFFF"/>
                </a:solidFill>
              </a:rPr>
              <a:t>Familia</a:t>
            </a:r>
            <a:endParaRPr lang="en-US" sz="36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endParaRPr lang="en-US" sz="32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</a:rPr>
              <a:t>4. </a:t>
            </a:r>
            <a:r>
              <a:rPr lang="en-US" b="1" dirty="0" err="1">
                <a:solidFill>
                  <a:srgbClr val="FFFFFF"/>
                </a:solidFill>
              </a:rPr>
              <a:t>Eu</a:t>
            </a:r>
            <a:endParaRPr lang="en-US" sz="3600" dirty="0">
              <a:latin typeface="Arial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</a:rPr>
              <a:t> </a:t>
            </a:r>
            <a:endParaRPr lang="en-US" sz="3600" dirty="0"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uiExpand="1" build="p"/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30579249"/>
              </p:ext>
            </p:extLst>
          </p:nvPr>
        </p:nvGraphicFramePr>
        <p:xfrm>
          <a:off x="990600" y="1676400"/>
          <a:ext cx="708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120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28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FF00"/>
                </a:solidFill>
              </a:rPr>
              <a:t>Prioritățile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Ideale</a:t>
            </a:r>
            <a:r>
              <a:rPr lang="en-US" sz="4000" b="1" dirty="0">
                <a:solidFill>
                  <a:srgbClr val="FFFF00"/>
                </a:solidFill>
              </a:rPr>
              <a:t> ale </a:t>
            </a:r>
            <a:r>
              <a:rPr lang="en-US" sz="4000" b="1" dirty="0" err="1">
                <a:solidFill>
                  <a:srgbClr val="FFFF00"/>
                </a:solidFill>
              </a:rPr>
              <a:t>Liderilor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607280"/>
              </p:ext>
            </p:extLst>
          </p:nvPr>
        </p:nvGraphicFramePr>
        <p:xfrm>
          <a:off x="886490" y="2743201"/>
          <a:ext cx="7772400" cy="357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55" y="1828800"/>
            <a:ext cx="1004738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>
                <a:solidFill>
                  <a:srgbClr val="FFFF00"/>
                </a:solidFill>
              </a:rPr>
              <a:t>Concluzie</a:t>
            </a:r>
            <a:r>
              <a:rPr lang="en-US" b="1" dirty="0">
                <a:solidFill>
                  <a:srgbClr val="FFFF00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1"/>
            <a:ext cx="8763000" cy="3394472"/>
          </a:xfrm>
        </p:spPr>
        <p:txBody>
          <a:bodyPr>
            <a:normAutofit fontScale="92500"/>
          </a:bodyPr>
          <a:lstStyle/>
          <a:p>
            <a:pPr lvl="0"/>
            <a:r>
              <a:rPr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Implică-ți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slujire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				</a:t>
            </a:r>
            <a:r>
              <a:rPr lang="ro-R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 your family in ministry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cât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despre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mine,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casa mea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Domnului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24:15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o-RO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Cooperează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slujire</a:t>
            </a:r>
            <a:r>
              <a:rPr lang="ro-R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ro-R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Cooperate with other families in ministry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Neemia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Neemia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1"/>
            <a:ext cx="8763000" cy="3394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723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29493"/>
            <a:ext cx="9144000" cy="2990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b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</a:t>
            </a:r>
            <a:r>
              <a:rPr lang="ro-RO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ucrarea lui D-zeu se face cu oameni diferiţi </a:t>
            </a:r>
            <a:endParaRPr lang="ro-RO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ts val="3400"/>
              </a:lnSpc>
              <a:buAutoNum type="alphaLcPeriod"/>
              <a:defRPr/>
            </a:pPr>
            <a:endParaRPr lang="ro-RO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ts val="3400"/>
              </a:lnSpc>
              <a:buAutoNum type="alphaLcPeriod"/>
              <a:defRPr/>
            </a:pPr>
            <a:endParaRPr lang="ro-RO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400"/>
              </a:lnSpc>
              <a:defRPr/>
            </a:pPr>
            <a:endParaRPr lang="ro-RO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lnSpc>
                <a:spcPts val="3400"/>
              </a:lnSpc>
              <a:defRPr/>
            </a:pPr>
            <a:endParaRPr lang="ro-RO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640271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733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3. </a:t>
            </a:r>
            <a:r>
              <a:rPr lang="en-US" b="1" dirty="0" err="1">
                <a:solidFill>
                  <a:srgbClr val="FFFF00"/>
                </a:solidFill>
              </a:rPr>
              <a:t>Investește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Timp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în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Familia</a:t>
            </a:r>
            <a:r>
              <a:rPr lang="en-US" b="1" dirty="0">
                <a:solidFill>
                  <a:srgbClr val="FFFF00"/>
                </a:solidFill>
              </a:rPr>
              <a:t> Ta</a:t>
            </a:r>
            <a:r>
              <a:rPr lang="ro-RO" b="1" dirty="0">
                <a:solidFill>
                  <a:srgbClr val="FFFF00"/>
                </a:solidFill>
              </a:rPr>
              <a:t> </a:t>
            </a:r>
            <a:br>
              <a:rPr lang="ro-RO" b="1" dirty="0">
                <a:solidFill>
                  <a:srgbClr val="FFFF00"/>
                </a:solidFill>
              </a:rPr>
            </a:br>
            <a:r>
              <a:rPr lang="ro-R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 Time in Your Family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2" y="2857501"/>
            <a:ext cx="5360729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67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7719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Soția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trebuie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chemarea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soțului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lucrare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				</a:t>
            </a:r>
            <a:r>
              <a:rPr lang="en-US" b="1" dirty="0">
                <a:solidFill>
                  <a:srgbClr val="00B0F0"/>
                </a:solidFill>
              </a:rPr>
              <a:t>His wife needs </a:t>
            </a:r>
            <a:r>
              <a:rPr lang="en-US" b="1" u="sng" dirty="0">
                <a:solidFill>
                  <a:srgbClr val="FFC000"/>
                </a:solidFill>
              </a:rPr>
              <a:t>to accept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his call to ministry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o-R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Soția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trebuie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ajusteze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chemarea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soțului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lucrare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			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wife needs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adjust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his call to ministry</a:t>
            </a:r>
          </a:p>
          <a:p>
            <a:endParaRPr lang="ro-R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1"/>
            <a:ext cx="4267200" cy="4190999"/>
          </a:xfrm>
        </p:spPr>
        <p:txBody>
          <a:bodyPr>
            <a:normAutofit fontScale="55000" lnSpcReduction="20000"/>
          </a:bodyPr>
          <a:lstStyle/>
          <a:p>
            <a:endParaRPr lang="ro-RO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3:1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Adevărat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cuvântul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acesta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rîvneşte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cineva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 </a:t>
            </a:r>
            <a:r>
              <a:rPr lang="en-US" sz="33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episcop</a:t>
            </a:r>
            <a:r>
              <a:rPr lang="en-US" sz="33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doreşte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lucru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bun.”2  Dar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trebuie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episcopul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(Sau: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privighetor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fără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prihană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bărbatul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singure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neveste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cumpătat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înţelept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vrednic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cinste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primitor de </a:t>
            </a:r>
            <a:r>
              <a:rPr lang="en-US" sz="3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oaspeţi</a:t>
            </a:r>
            <a:r>
              <a:rPr lang="en-US" sz="3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stare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înveţe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alţii.3  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 fie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beţiv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bătăuş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doritor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câştig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mîrşav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ci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blând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nu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gîlcevitor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nu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iubitor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bani;4  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să-şi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chivernisească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bine casa,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să-şi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ţină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copiii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supunere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toată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cuviinţa.5  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Căci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cineva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ştie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să-şi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cârmuiască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bine casa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cum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îngriji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Biserica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</a:t>
            </a:r>
            <a:r>
              <a:rPr lang="en-US" sz="3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86001"/>
            <a:ext cx="4495800" cy="3581399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Here is a trustworthy saying: Whoever aspires to be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overseer </a:t>
            </a:r>
            <a:r>
              <a:rPr lang="en-US" sz="33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desires a noble task. 2 Now the overseer is to be above reproach, faithful to his wife, temperate, self-controlled, respectable,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hospitable</a:t>
            </a:r>
            <a:r>
              <a:rPr lang="en-US" sz="33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able to teach, 3 not given to drunkenness, not violent but gentle, not quarrelsome, not a lover of money. 4 He must manage his own family well and see that his children obey him, and he must do so in a manner worthy of full[a] respect. 5 (If anyone does not know how to manage his own family, how can he take care of God’s church?) 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93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1 Tim</a:t>
            </a:r>
            <a:r>
              <a:rPr lang="ro-RO" b="1" dirty="0">
                <a:solidFill>
                  <a:schemeClr val="bg1"/>
                </a:solidFill>
              </a:rPr>
              <a:t>.</a:t>
            </a:r>
            <a:r>
              <a:rPr lang="vi-VN" b="1" dirty="0">
                <a:solidFill>
                  <a:schemeClr val="bg1"/>
                </a:solidFill>
              </a:rPr>
              <a:t> 3</a:t>
            </a:r>
            <a:r>
              <a:rPr lang="ro-RO" b="1" dirty="0">
                <a:solidFill>
                  <a:schemeClr val="bg1"/>
                </a:solidFill>
              </a:rPr>
              <a:t>:8-12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br>
              <a:rPr lang="vi-VN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133600"/>
            <a:ext cx="4419600" cy="4324350"/>
          </a:xfrm>
        </p:spPr>
        <p:txBody>
          <a:bodyPr>
            <a:normAutofit fontScale="47500" lnSpcReduction="20000"/>
          </a:bodyPr>
          <a:lstStyle/>
          <a:p>
            <a:endParaRPr lang="vi-VN" dirty="0">
              <a:solidFill>
                <a:schemeClr val="bg1"/>
              </a:solidFill>
            </a:endParaRPr>
          </a:p>
          <a:p>
            <a:r>
              <a:rPr lang="vi-VN" sz="3800" i="1" dirty="0">
                <a:solidFill>
                  <a:schemeClr val="bg1"/>
                </a:solidFill>
              </a:rPr>
              <a:t>8 Diaconii, de asemenea, trebuie să fie cinstiţi, nu cu două feţe, nu băutori de mult vin, nu doritori de câştig mîrşav:</a:t>
            </a:r>
          </a:p>
          <a:p>
            <a:r>
              <a:rPr lang="vi-VN" sz="3800" i="1" dirty="0">
                <a:solidFill>
                  <a:schemeClr val="bg1"/>
                </a:solidFill>
              </a:rPr>
              <a:t>9 ci să păstreze taina credinţei într-un cuget curat.</a:t>
            </a:r>
          </a:p>
          <a:p>
            <a:r>
              <a:rPr lang="vi-VN" sz="3800" i="1" dirty="0">
                <a:solidFill>
                  <a:schemeClr val="bg1"/>
                </a:solidFill>
              </a:rPr>
              <a:t>10 Trebuiesc cercetaţi întâi, şi numai dacă Sunt fără prihană, să fie diaconi.</a:t>
            </a:r>
          </a:p>
          <a:p>
            <a:r>
              <a:rPr lang="vi-VN" sz="3800" i="1" dirty="0">
                <a:solidFill>
                  <a:srgbClr val="FFFF00"/>
                </a:solidFill>
              </a:rPr>
              <a:t>11 Femeile</a:t>
            </a:r>
            <a:r>
              <a:rPr lang="en-US" sz="3800" i="1" dirty="0">
                <a:solidFill>
                  <a:srgbClr val="FFFF00"/>
                </a:solidFill>
              </a:rPr>
              <a:t> (so</a:t>
            </a:r>
            <a:r>
              <a:rPr lang="ro-RO" sz="3800" i="1" dirty="0">
                <a:solidFill>
                  <a:srgbClr val="FFFF00"/>
                </a:solidFill>
              </a:rPr>
              <a:t>ţiile lor)</a:t>
            </a:r>
            <a:r>
              <a:rPr lang="vi-VN" sz="3800" i="1" dirty="0">
                <a:solidFill>
                  <a:srgbClr val="FFFF00"/>
                </a:solidFill>
              </a:rPr>
              <a:t>, de asemenea, trebuie să fie cinstite, neclevetitoare, cumpătate, credincioase în toate lucrurile.</a:t>
            </a:r>
          </a:p>
          <a:p>
            <a:r>
              <a:rPr lang="vi-VN" sz="3800" i="1" dirty="0">
                <a:solidFill>
                  <a:schemeClr val="bg1"/>
                </a:solidFill>
              </a:rPr>
              <a:t>12 Diaconii să fie bărbaţi ai unei singure neveste, şi să ştie să-şi cârmuiască bine copiii şi casele lor.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286000"/>
            <a:ext cx="4343400" cy="3394472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srgbClr val="33CCFF"/>
                </a:solidFill>
              </a:rPr>
              <a:t>8 Likewise deacons must be reverent, not double-tongued, not given to much wine, not greedy for money, 9 holding the mystery of the faith with a pure conscience. 10 But let these also first be tested; then let them serve as deacons, being found blameless. </a:t>
            </a:r>
            <a:r>
              <a:rPr lang="en-US" sz="2000" i="1" dirty="0">
                <a:solidFill>
                  <a:srgbClr val="FFFF00"/>
                </a:solidFill>
              </a:rPr>
              <a:t>11 Likewise, their wives must be reverent, not slanderers, temperate, faithful in all things. </a:t>
            </a:r>
            <a:r>
              <a:rPr lang="en-US" sz="2000" i="1" dirty="0">
                <a:solidFill>
                  <a:srgbClr val="33CCFF"/>
                </a:solidFill>
              </a:rPr>
              <a:t>12 Let deacons be the husbands of one wife, ruling their children and their own houses well.</a:t>
            </a:r>
            <a:endParaRPr lang="en-US" sz="2400" i="1" dirty="0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3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3. </a:t>
            </a:r>
            <a:r>
              <a:rPr lang="en-US" sz="4000" b="1" dirty="0" err="1">
                <a:solidFill>
                  <a:srgbClr val="FFFF00"/>
                </a:solidFill>
              </a:rPr>
              <a:t>Soția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trebuie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să-și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ajute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soțul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în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lucrare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wife needs to  </a:t>
            </a: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him in ministry</a:t>
            </a:r>
            <a:br>
              <a:rPr lang="en-US" sz="3600" dirty="0"/>
            </a:br>
            <a:r>
              <a:rPr lang="en-US" sz="4000" b="1" dirty="0">
                <a:solidFill>
                  <a:srgbClr val="FFFF0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590800"/>
            <a:ext cx="8229600" cy="33944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suporter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realist critic 						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his greatest cheerleader, but also his most realistic critic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4000" b="1" dirty="0">
                <a:solidFill>
                  <a:srgbClr val="FFFF0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4:</a:t>
            </a:r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În timpul călătoriei, într-un loc unde a rămas Moise peste noapte, l-a întâlnit Domnul şi a vrut să-l omoare. </a:t>
            </a:r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Sefora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luat o piatră ascuţită, a tăiat prepuţul fiului său şi l-a aruncat la picioarele lui Moise, zicând: „Tu eşti un soţ de sânge pentru mine.” </a:t>
            </a:r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Şi Domnul l-a lăsat. Atunci a zis ea: „Soţ de sânge!” din pricina tăierii împrejur.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baseline="30000" dirty="0">
                <a:solidFill>
                  <a:srgbClr val="00B0F0"/>
                </a:solidFill>
              </a:rPr>
              <a:t>24 </a:t>
            </a:r>
            <a:r>
              <a:rPr lang="en-US" dirty="0">
                <a:solidFill>
                  <a:srgbClr val="00B0F0"/>
                </a:solidFill>
              </a:rPr>
              <a:t>At a lodging place on the way, the </a:t>
            </a:r>
            <a:r>
              <a:rPr lang="en-US" cap="small" dirty="0">
                <a:solidFill>
                  <a:srgbClr val="00B0F0"/>
                </a:solidFill>
              </a:rPr>
              <a:t>Lord</a:t>
            </a:r>
            <a:r>
              <a:rPr lang="en-US" dirty="0">
                <a:solidFill>
                  <a:srgbClr val="00B0F0"/>
                </a:solidFill>
              </a:rPr>
              <a:t> met Moses and was about to kill him. </a:t>
            </a:r>
            <a:r>
              <a:rPr lang="en-US" baseline="30000" dirty="0">
                <a:solidFill>
                  <a:srgbClr val="00B0F0"/>
                </a:solidFill>
              </a:rPr>
              <a:t>25 </a:t>
            </a:r>
            <a:r>
              <a:rPr lang="en-US" dirty="0">
                <a:solidFill>
                  <a:srgbClr val="00B0F0"/>
                </a:solidFill>
              </a:rPr>
              <a:t>But </a:t>
            </a:r>
            <a:r>
              <a:rPr lang="en-US" dirty="0" err="1">
                <a:solidFill>
                  <a:srgbClr val="00B0F0"/>
                </a:solidFill>
              </a:rPr>
              <a:t>Zipporah</a:t>
            </a:r>
            <a:r>
              <a:rPr lang="en-US" dirty="0">
                <a:solidFill>
                  <a:srgbClr val="00B0F0"/>
                </a:solidFill>
              </a:rPr>
              <a:t> took a flint knife, cut off her son’s foreskin and touched Moses’ feet with it.</a:t>
            </a:r>
            <a:r>
              <a:rPr lang="en-US" baseline="30000" dirty="0">
                <a:solidFill>
                  <a:srgbClr val="00B0F0"/>
                </a:solidFill>
              </a:rPr>
              <a:t>[</a:t>
            </a:r>
            <a:r>
              <a:rPr lang="en-US" baseline="30000" dirty="0">
                <a:solidFill>
                  <a:srgbClr val="00B0F0"/>
                </a:solidFill>
                <a:hlinkClick r:id="rId2" tooltip="See footnote c"/>
              </a:rPr>
              <a:t>c</a:t>
            </a:r>
            <a:r>
              <a:rPr lang="en-US" baseline="30000" dirty="0">
                <a:solidFill>
                  <a:srgbClr val="00B0F0"/>
                </a:solidFill>
              </a:rPr>
              <a:t>]</a:t>
            </a:r>
            <a:r>
              <a:rPr lang="en-US" dirty="0">
                <a:solidFill>
                  <a:srgbClr val="00B0F0"/>
                </a:solidFill>
              </a:rPr>
              <a:t> “Surely you are a bridegroom of blood to me,” she said. </a:t>
            </a:r>
            <a:r>
              <a:rPr lang="en-US" baseline="30000" dirty="0">
                <a:solidFill>
                  <a:srgbClr val="00B0F0"/>
                </a:solidFill>
              </a:rPr>
              <a:t>26 </a:t>
            </a:r>
            <a:r>
              <a:rPr lang="en-US" dirty="0">
                <a:solidFill>
                  <a:srgbClr val="00B0F0"/>
                </a:solidFill>
              </a:rPr>
              <a:t>So the </a:t>
            </a:r>
            <a:r>
              <a:rPr lang="en-US" cap="small" dirty="0">
                <a:solidFill>
                  <a:srgbClr val="00B0F0"/>
                </a:solidFill>
              </a:rPr>
              <a:t>Lord</a:t>
            </a:r>
            <a:r>
              <a:rPr lang="en-US" dirty="0">
                <a:solidFill>
                  <a:srgbClr val="00B0F0"/>
                </a:solidFill>
              </a:rPr>
              <a:t> let him alone.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6" y="4745421"/>
            <a:ext cx="3699934" cy="156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48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Ajut</a:t>
            </a:r>
            <a:r>
              <a:rPr lang="ro-RO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ă-ţi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Soțul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Lucrare</a:t>
            </a:r>
            <a:br>
              <a:rPr lang="ro-RO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Your Husband in Ministry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1"/>
            <a:ext cx="91440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mare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suporter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realist critic 			</a:t>
            </a:r>
            <a:r>
              <a:rPr lang="en-US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his greatest cheerleader, but also his most realistic critic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Nu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îl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face de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rușine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ruin his reputation</a:t>
            </a:r>
            <a:endParaRPr lang="en-US" sz="3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Obișnuiește-te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trăiești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umbra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</a:t>
            </a:r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/learn to live in his shadow </a:t>
            </a:r>
            <a:endParaRPr lang="en-US" sz="3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d. Nu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îl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expune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atracției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păcatului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expose him to sin</a:t>
            </a:r>
            <a:endParaRPr lang="en-US" sz="3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 Pastor’s Wife</a:t>
            </a:r>
            <a:r>
              <a:rPr lang="ro-RO" dirty="0">
                <a:solidFill>
                  <a:srgbClr val="FFFF00"/>
                </a:solidFill>
              </a:rPr>
              <a:t> Wishes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1"/>
            <a:ext cx="8763000" cy="3809999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5500" b="1" dirty="0">
                <a:solidFill>
                  <a:srgbClr val="FFFF00"/>
                </a:solidFill>
              </a:rPr>
              <a:t>I wish someone had told me just to be myself.</a:t>
            </a:r>
            <a:r>
              <a:rPr lang="en-US" sz="5500" dirty="0">
                <a:solidFill>
                  <a:srgbClr val="FFFF00"/>
                </a:solidFill>
              </a:rPr>
              <a:t> </a:t>
            </a:r>
          </a:p>
          <a:p>
            <a:pPr lvl="0"/>
            <a:endParaRPr lang="en-US" sz="5500" dirty="0">
              <a:solidFill>
                <a:srgbClr val="FFFF00"/>
              </a:solidFill>
            </a:endParaRPr>
          </a:p>
          <a:p>
            <a:pPr lvl="0"/>
            <a:r>
              <a:rPr lang="en-US" sz="5500" b="1" dirty="0">
                <a:solidFill>
                  <a:srgbClr val="FFFF00"/>
                </a:solidFill>
              </a:rPr>
              <a:t>I wish someone had prepared me to deal with criticism of my husband and me.</a:t>
            </a:r>
            <a:endParaRPr lang="en-US" sz="5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5500" dirty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en-US" sz="5500" b="1" dirty="0">
                <a:solidFill>
                  <a:srgbClr val="FFFF00"/>
                </a:solidFill>
              </a:rPr>
              <a:t>I wish someone had reminded me that my husband is human.</a:t>
            </a:r>
            <a:r>
              <a:rPr lang="en-US" sz="55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5500" dirty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en-US" sz="5500" b="1" dirty="0">
                <a:solidFill>
                  <a:srgbClr val="FFFF00"/>
                </a:solidFill>
              </a:rPr>
              <a:t>I wish someone had told me that others were watching us (the glass house syndrome).</a:t>
            </a:r>
            <a:endParaRPr lang="en-US" sz="5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5500" dirty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en-US" sz="5500" b="1" dirty="0">
                <a:solidFill>
                  <a:srgbClr val="FFFF00"/>
                </a:solidFill>
              </a:rPr>
              <a:t>I wish someone had told me there are some really mean people in the church.</a:t>
            </a:r>
            <a:r>
              <a:rPr lang="en-US" sz="55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5500" dirty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en-US" sz="5500" b="1" dirty="0">
                <a:solidFill>
                  <a:srgbClr val="FFFF00"/>
                </a:solidFill>
              </a:rPr>
              <a:t>I wish someone had told me how much my husband needs me to build him up.</a:t>
            </a:r>
            <a:r>
              <a:rPr lang="en-US" sz="55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5500" dirty="0">
                <a:solidFill>
                  <a:srgbClr val="FFFF00"/>
                </a:solidFill>
              </a:rPr>
              <a:t> </a:t>
            </a:r>
          </a:p>
          <a:p>
            <a:pPr lvl="0"/>
            <a:r>
              <a:rPr lang="en-US" sz="5500" b="1" dirty="0">
                <a:solidFill>
                  <a:srgbClr val="FFFF00"/>
                </a:solidFill>
              </a:rPr>
              <a:t>I wish someone had told me that my schedule will never be normal again.</a:t>
            </a:r>
            <a:r>
              <a:rPr lang="en-US" sz="5500" dirty="0">
                <a:solidFill>
                  <a:srgbClr val="FFFF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4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18994</TotalTime>
  <Words>1557</Words>
  <Application>Microsoft Office PowerPoint</Application>
  <PresentationFormat>Custom</PresentationFormat>
  <Paragraphs>125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Bookman Old Style</vt:lpstr>
      <vt:lpstr>Calibri</vt:lpstr>
      <vt:lpstr>Times New Roman</vt:lpstr>
      <vt:lpstr>Office Theme</vt:lpstr>
      <vt:lpstr>Liderul, Familia și Slujirea The Leader, His Family and His Ministry  </vt:lpstr>
      <vt:lpstr>I. Familia si Chemarea în Lucrare           The Leader’s Family and The Call to Ministry   </vt:lpstr>
      <vt:lpstr>PowerPoint Presentation</vt:lpstr>
      <vt:lpstr>PowerPoint Presentation</vt:lpstr>
      <vt:lpstr>1 Tim. 3:8-12  </vt:lpstr>
      <vt:lpstr>3. Soția trebuie să-și ajute soțul în lucrare  His wife needs to  help  him in ministry   </vt:lpstr>
      <vt:lpstr>   </vt:lpstr>
      <vt:lpstr>Ajută-ţi Soțul în Lucrare  Help Your Husband in Ministry   </vt:lpstr>
      <vt:lpstr>A Pastor’s Wife Wishes</vt:lpstr>
      <vt:lpstr>II. Familia și Piedicile în Calea Slujirii   The Leader’s Family and the Barriers to Ministry    </vt:lpstr>
      <vt:lpstr>PowerPoint Presentation</vt:lpstr>
      <vt:lpstr>III. Familia Liderului  și Provocările Slujbei  The Leader’s Family and the Challenges to Ministry  </vt:lpstr>
      <vt:lpstr>PowerPoint Presentation</vt:lpstr>
      <vt:lpstr>Soluția: Echilibru Spiritual dintre Familie și Slujire Solution: Spiritual Balance between Family and Ministry   </vt:lpstr>
      <vt:lpstr>Balanța Familie-Biserică</vt:lpstr>
      <vt:lpstr>Balanța Familie-Biserică</vt:lpstr>
      <vt:lpstr>Balanța Familie-Biserică</vt:lpstr>
      <vt:lpstr>Balanța Familie-Biserică</vt:lpstr>
      <vt:lpstr>Balanța Familie-Biserică</vt:lpstr>
      <vt:lpstr>Prioritățile Liderului The Minister’s Priorities </vt:lpstr>
      <vt:lpstr>PowerPoint Presentation</vt:lpstr>
      <vt:lpstr>Prioritățile Ideale ale Liderilor </vt:lpstr>
      <vt:lpstr>Concluzie:</vt:lpstr>
      <vt:lpstr>Neemia 3 </vt:lpstr>
      <vt:lpstr>PowerPoint Presentation</vt:lpstr>
      <vt:lpstr>3. Investește Timp în Familia Ta  Invest Time in Your Family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Liderul, Familia și Slujirea</dc:title>
  <dc:creator>Crinisor</dc:creator>
  <cp:lastModifiedBy>Tiberiu Krenek</cp:lastModifiedBy>
  <cp:revision>33</cp:revision>
  <dcterms:created xsi:type="dcterms:W3CDTF">2019-03-15T06:39:37Z</dcterms:created>
  <dcterms:modified xsi:type="dcterms:W3CDTF">2019-11-20T13:54:32Z</dcterms:modified>
</cp:coreProperties>
</file>